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7" r:id="rId6"/>
    <p:sldMasterId id="2147483664" r:id="rId7"/>
    <p:sldMasterId id="2147483666" r:id="rId8"/>
    <p:sldMasterId id="2147483670" r:id="rId9"/>
    <p:sldMasterId id="2147483672" r:id="rId10"/>
    <p:sldMasterId id="2147483675" r:id="rId11"/>
    <p:sldMasterId id="2147483677" r:id="rId12"/>
    <p:sldMasterId id="214748368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Lst>
  <p:sldSz cy="6858000" cx="12188825"/>
  <p:notesSz cx="6858000" cy="9144000"/>
  <p:embeddedFontLs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pos="3839">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34" roundtripDataSignature="AMtx7mhoDgP9fTxj2Ess+EiLbzR21tnz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9A3DD7-8ADB-4B72-90EC-0AB58D1C9528}">
  <a:tblStyle styleId="{819A3DD7-8ADB-4B72-90EC-0AB58D1C952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3839"/>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15.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Master" Target="slideMasters/slideMaster7.xml"/><Relationship Id="rId33" Type="http://schemas.openxmlformats.org/officeDocument/2006/relationships/font" Target="fonts/CenturyGothic-boldItalic.fntdata"/><Relationship Id="rId10" Type="http://schemas.openxmlformats.org/officeDocument/2006/relationships/slideMaster" Target="slideMasters/slideMaster6.xml"/><Relationship Id="rId32" Type="http://schemas.openxmlformats.org/officeDocument/2006/relationships/font" Target="fonts/CenturyGothic-italic.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34" Type="http://customschemas.google.com/relationships/presentationmetadata" Target="metadata"/><Relationship Id="rId15" Type="http://schemas.openxmlformats.org/officeDocument/2006/relationships/slide" Target="slides/slide1.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1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1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1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ield">
  <p:cSld name="Shield">
    <p:spTree>
      <p:nvGrpSpPr>
        <p:cNvPr id="10" name="Shape 10"/>
        <p:cNvGrpSpPr/>
        <p:nvPr/>
      </p:nvGrpSpPr>
      <p:grpSpPr>
        <a:xfrm>
          <a:off x="0" y="0"/>
          <a:ext cx="0" cy="0"/>
          <a:chOff x="0" y="0"/>
          <a:chExt cx="0" cy="0"/>
        </a:xfrm>
      </p:grpSpPr>
      <p:pic>
        <p:nvPicPr>
          <p:cNvPr descr="shield.png" id="11" name="Google Shape;11;p17"/>
          <p:cNvPicPr preferRelativeResize="0"/>
          <p:nvPr/>
        </p:nvPicPr>
        <p:blipFill rotWithShape="1">
          <a:blip r:embed="rId2">
            <a:alphaModFix/>
          </a:blip>
          <a:srcRect b="0" l="0" r="0" t="0"/>
          <a:stretch/>
        </p:blipFill>
        <p:spPr>
          <a:xfrm>
            <a:off x="6987714" y="1196775"/>
            <a:ext cx="5199888" cy="5669280"/>
          </a:xfrm>
          <a:prstGeom prst="rect">
            <a:avLst/>
          </a:prstGeom>
          <a:noFill/>
          <a:ln>
            <a:noFill/>
          </a:ln>
        </p:spPr>
      </p:pic>
      <p:sp>
        <p:nvSpPr>
          <p:cNvPr id="12" name="Google Shape;12;p17"/>
          <p:cNvSpPr txBox="1"/>
          <p:nvPr>
            <p:ph idx="1" type="body"/>
          </p:nvPr>
        </p:nvSpPr>
        <p:spPr>
          <a:xfrm>
            <a:off x="216054" y="4829299"/>
            <a:ext cx="6773094"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7"/>
          <p:cNvSpPr txBox="1"/>
          <p:nvPr>
            <p:ph idx="2" type="body"/>
          </p:nvPr>
        </p:nvSpPr>
        <p:spPr>
          <a:xfrm>
            <a:off x="226634" y="3496385"/>
            <a:ext cx="6753633"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2000"/>
              <a:buFont typeface="Arial"/>
              <a:buNone/>
              <a:defRPr b="0" i="1" sz="20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17"/>
          <p:cNvSpPr txBox="1"/>
          <p:nvPr>
            <p:ph idx="3" type="body"/>
          </p:nvPr>
        </p:nvSpPr>
        <p:spPr>
          <a:xfrm>
            <a:off x="226632" y="2155151"/>
            <a:ext cx="8529783" cy="12194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 name="Google Shape;15;p17"/>
          <p:cNvGrpSpPr/>
          <p:nvPr/>
        </p:nvGrpSpPr>
        <p:grpSpPr>
          <a:xfrm>
            <a:off x="-1" y="17762"/>
            <a:ext cx="12188825" cy="742"/>
            <a:chOff x="-1" y="1761975"/>
            <a:chExt cx="12188825" cy="742"/>
          </a:xfrm>
        </p:grpSpPr>
        <p:cxnSp>
          <p:nvCxnSpPr>
            <p:cNvPr id="16" name="Google Shape;16;p17"/>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17" name="Google Shape;17;p17"/>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18" name="Google Shape;18;p17"/>
          <p:cNvPicPr preferRelativeResize="0"/>
          <p:nvPr/>
        </p:nvPicPr>
        <p:blipFill rotWithShape="1">
          <a:blip r:embed="rId3">
            <a:alphaModFix/>
          </a:blip>
          <a:srcRect b="0" l="0" r="0" t="0"/>
          <a:stretch/>
        </p:blipFill>
        <p:spPr>
          <a:xfrm>
            <a:off x="314666" y="-14942"/>
            <a:ext cx="2672715" cy="1518920"/>
          </a:xfrm>
          <a:prstGeom prst="rect">
            <a:avLst/>
          </a:prstGeom>
          <a:noFill/>
          <a:ln>
            <a:noFill/>
          </a:ln>
        </p:spPr>
      </p:pic>
      <p:grpSp>
        <p:nvGrpSpPr>
          <p:cNvPr id="19" name="Google Shape;19;p17"/>
          <p:cNvGrpSpPr/>
          <p:nvPr/>
        </p:nvGrpSpPr>
        <p:grpSpPr>
          <a:xfrm>
            <a:off x="-1" y="6406187"/>
            <a:ext cx="12188825" cy="451813"/>
            <a:chOff x="-1" y="6406187"/>
            <a:chExt cx="12188825" cy="451813"/>
          </a:xfrm>
        </p:grpSpPr>
        <p:sp>
          <p:nvSpPr>
            <p:cNvPr id="20" name="Google Shape;20;p17"/>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 name="Google Shape;21;p17"/>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22" name="Google Shape;22;p17"/>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Bullets">
  <p:cSld name="Subhead w/ Bullets">
    <p:spTree>
      <p:nvGrpSpPr>
        <p:cNvPr id="130" name="Shape 130"/>
        <p:cNvGrpSpPr/>
        <p:nvPr/>
      </p:nvGrpSpPr>
      <p:grpSpPr>
        <a:xfrm>
          <a:off x="0" y="0"/>
          <a:ext cx="0" cy="0"/>
          <a:chOff x="0" y="0"/>
          <a:chExt cx="0" cy="0"/>
        </a:xfrm>
      </p:grpSpPr>
      <p:sp>
        <p:nvSpPr>
          <p:cNvPr id="131" name="Google Shape;131;p20"/>
          <p:cNvSpPr txBox="1"/>
          <p:nvPr>
            <p:ph idx="1" type="body"/>
          </p:nvPr>
        </p:nvSpPr>
        <p:spPr>
          <a:xfrm>
            <a:off x="302605" y="1708726"/>
            <a:ext cx="11585731" cy="4385167"/>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20"/>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33" name="Google Shape;133;p20"/>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4" name="Google Shape;134;p20"/>
          <p:cNvSpPr txBox="1"/>
          <p:nvPr>
            <p:ph idx="2" type="body"/>
          </p:nvPr>
        </p:nvSpPr>
        <p:spPr>
          <a:xfrm>
            <a:off x="302606" y="1006103"/>
            <a:ext cx="9764792" cy="4080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No Bullets">
  <p:cSld name="Subhead w/ No Bullets">
    <p:spTree>
      <p:nvGrpSpPr>
        <p:cNvPr id="135" name="Shape 135"/>
        <p:cNvGrpSpPr/>
        <p:nvPr/>
      </p:nvGrpSpPr>
      <p:grpSpPr>
        <a:xfrm>
          <a:off x="0" y="0"/>
          <a:ext cx="0" cy="0"/>
          <a:chOff x="0" y="0"/>
          <a:chExt cx="0" cy="0"/>
        </a:xfrm>
      </p:grpSpPr>
      <p:sp>
        <p:nvSpPr>
          <p:cNvPr id="136" name="Google Shape;136;p30"/>
          <p:cNvSpPr txBox="1"/>
          <p:nvPr>
            <p:ph idx="1" type="body"/>
          </p:nvPr>
        </p:nvSpPr>
        <p:spPr>
          <a:xfrm>
            <a:off x="302605" y="1709352"/>
            <a:ext cx="11585731" cy="438454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spcBef>
                <a:spcPts val="1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7" name="Google Shape;137;p30"/>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8" name="Google Shape;138;p30"/>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39" name="Google Shape;139;p30"/>
          <p:cNvSpPr txBox="1"/>
          <p:nvPr>
            <p:ph idx="2" type="body"/>
          </p:nvPr>
        </p:nvSpPr>
        <p:spPr>
          <a:xfrm>
            <a:off x="302605" y="1006103"/>
            <a:ext cx="11585731" cy="4080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No Bullets 2 col">
  <p:cSld name="Subhead w/ No Bullets 2 col">
    <p:spTree>
      <p:nvGrpSpPr>
        <p:cNvPr id="140" name="Shape 140"/>
        <p:cNvGrpSpPr/>
        <p:nvPr/>
      </p:nvGrpSpPr>
      <p:grpSpPr>
        <a:xfrm>
          <a:off x="0" y="0"/>
          <a:ext cx="0" cy="0"/>
          <a:chOff x="0" y="0"/>
          <a:chExt cx="0" cy="0"/>
        </a:xfrm>
      </p:grpSpPr>
      <p:sp>
        <p:nvSpPr>
          <p:cNvPr id="141" name="Google Shape;141;p31"/>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2" name="Google Shape;142;p31"/>
          <p:cNvSpPr txBox="1"/>
          <p:nvPr>
            <p:ph idx="1" type="body"/>
          </p:nvPr>
        </p:nvSpPr>
        <p:spPr>
          <a:xfrm>
            <a:off x="302606" y="1709352"/>
            <a:ext cx="5617943" cy="438454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spcBef>
                <a:spcPts val="1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31"/>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4" name="Google Shape;144;p31"/>
          <p:cNvSpPr txBox="1"/>
          <p:nvPr>
            <p:ph idx="2" type="body"/>
          </p:nvPr>
        </p:nvSpPr>
        <p:spPr>
          <a:xfrm>
            <a:off x="302605" y="1006103"/>
            <a:ext cx="11585731" cy="4080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5" name="Google Shape;145;p31"/>
          <p:cNvSpPr txBox="1"/>
          <p:nvPr>
            <p:ph idx="3" type="body"/>
          </p:nvPr>
        </p:nvSpPr>
        <p:spPr>
          <a:xfrm>
            <a:off x="6159098" y="1709352"/>
            <a:ext cx="5691148" cy="438454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spcBef>
                <a:spcPts val="1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no Subhead">
  <p:cSld name="Title with no Subhead">
    <p:spTree>
      <p:nvGrpSpPr>
        <p:cNvPr id="146" name="Shape 146"/>
        <p:cNvGrpSpPr/>
        <p:nvPr/>
      </p:nvGrpSpPr>
      <p:grpSpPr>
        <a:xfrm>
          <a:off x="0" y="0"/>
          <a:ext cx="0" cy="0"/>
          <a:chOff x="0" y="0"/>
          <a:chExt cx="0" cy="0"/>
        </a:xfrm>
      </p:grpSpPr>
      <p:sp>
        <p:nvSpPr>
          <p:cNvPr id="147" name="Google Shape;147;p32"/>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8" name="Google Shape;148;p32"/>
          <p:cNvSpPr txBox="1"/>
          <p:nvPr>
            <p:ph idx="1" type="body"/>
          </p:nvPr>
        </p:nvSpPr>
        <p:spPr>
          <a:xfrm>
            <a:off x="302605" y="1112109"/>
            <a:ext cx="11585731" cy="4981786"/>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spcBef>
                <a:spcPts val="1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9" name="Google Shape;149;p32"/>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no Subhead 2 col">
  <p:cSld name="Title with no Subhead 2 col">
    <p:spTree>
      <p:nvGrpSpPr>
        <p:cNvPr id="150" name="Shape 150"/>
        <p:cNvGrpSpPr/>
        <p:nvPr/>
      </p:nvGrpSpPr>
      <p:grpSpPr>
        <a:xfrm>
          <a:off x="0" y="0"/>
          <a:ext cx="0" cy="0"/>
          <a:chOff x="0" y="0"/>
          <a:chExt cx="0" cy="0"/>
        </a:xfrm>
      </p:grpSpPr>
      <p:sp>
        <p:nvSpPr>
          <p:cNvPr id="151" name="Google Shape;151;p33"/>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52" name="Google Shape;152;p33"/>
          <p:cNvSpPr txBox="1"/>
          <p:nvPr>
            <p:ph idx="1" type="body"/>
          </p:nvPr>
        </p:nvSpPr>
        <p:spPr>
          <a:xfrm>
            <a:off x="302606" y="1112109"/>
            <a:ext cx="5663697" cy="4981786"/>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spcBef>
                <a:spcPts val="1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3" name="Google Shape;153;p33"/>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4" name="Google Shape;154;p33"/>
          <p:cNvSpPr txBox="1"/>
          <p:nvPr>
            <p:ph idx="2" type="body"/>
          </p:nvPr>
        </p:nvSpPr>
        <p:spPr>
          <a:xfrm>
            <a:off x="6214002" y="1112109"/>
            <a:ext cx="5663697" cy="4981786"/>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12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spcBef>
                <a:spcPts val="1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rtl="0" algn="l">
              <a:spcBef>
                <a:spcPts val="1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156" name="Shape 156"/>
        <p:cNvGrpSpPr/>
        <p:nvPr/>
      </p:nvGrpSpPr>
      <p:grpSpPr>
        <a:xfrm>
          <a:off x="0" y="0"/>
          <a:ext cx="0" cy="0"/>
          <a:chOff x="0" y="0"/>
          <a:chExt cx="0" cy="0"/>
        </a:xfrm>
      </p:grpSpPr>
      <p:grpSp>
        <p:nvGrpSpPr>
          <p:cNvPr id="157" name="Google Shape;157;p22"/>
          <p:cNvGrpSpPr/>
          <p:nvPr/>
        </p:nvGrpSpPr>
        <p:grpSpPr>
          <a:xfrm>
            <a:off x="-1" y="5092180"/>
            <a:ext cx="12188825" cy="1765820"/>
            <a:chOff x="-1" y="5092180"/>
            <a:chExt cx="12188825" cy="1765820"/>
          </a:xfrm>
        </p:grpSpPr>
        <p:cxnSp>
          <p:nvCxnSpPr>
            <p:cNvPr id="158" name="Google Shape;158;p22"/>
            <p:cNvCxnSpPr/>
            <p:nvPr/>
          </p:nvCxnSpPr>
          <p:spPr>
            <a:xfrm>
              <a:off x="8129945" y="5092180"/>
              <a:ext cx="4058879" cy="0"/>
            </a:xfrm>
            <a:prstGeom prst="straightConnector1">
              <a:avLst/>
            </a:prstGeom>
            <a:noFill/>
            <a:ln cap="flat" cmpd="sng" w="50800">
              <a:solidFill>
                <a:srgbClr val="DF7023"/>
              </a:solidFill>
              <a:prstDash val="solid"/>
              <a:round/>
              <a:headEnd len="sm" w="sm" type="none"/>
              <a:tailEnd len="sm" w="sm" type="none"/>
            </a:ln>
          </p:spPr>
        </p:cxnSp>
        <p:cxnSp>
          <p:nvCxnSpPr>
            <p:cNvPr id="159" name="Google Shape;159;p22"/>
            <p:cNvCxnSpPr/>
            <p:nvPr/>
          </p:nvCxnSpPr>
          <p:spPr>
            <a:xfrm>
              <a:off x="-1" y="5092922"/>
              <a:ext cx="8129946" cy="0"/>
            </a:xfrm>
            <a:prstGeom prst="straightConnector1">
              <a:avLst/>
            </a:prstGeom>
            <a:noFill/>
            <a:ln cap="flat" cmpd="sng" w="50800">
              <a:solidFill>
                <a:srgbClr val="0F787D"/>
              </a:solidFill>
              <a:prstDash val="solid"/>
              <a:round/>
              <a:headEnd len="sm" w="sm" type="none"/>
              <a:tailEnd len="sm" w="sm" type="none"/>
            </a:ln>
          </p:spPr>
        </p:cxnSp>
        <p:sp>
          <p:nvSpPr>
            <p:cNvPr id="160" name="Google Shape;160;p22"/>
            <p:cNvSpPr/>
            <p:nvPr/>
          </p:nvSpPr>
          <p:spPr>
            <a:xfrm>
              <a:off x="-1" y="5128391"/>
              <a:ext cx="12188825" cy="172960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61" name="Google Shape;161;p22"/>
          <p:cNvSpPr txBox="1"/>
          <p:nvPr>
            <p:ph idx="1" type="subTitle"/>
          </p:nvPr>
        </p:nvSpPr>
        <p:spPr>
          <a:xfrm>
            <a:off x="1828324" y="5240939"/>
            <a:ext cx="8532178" cy="1298388"/>
          </a:xfrm>
          <a:prstGeom prst="rect">
            <a:avLst/>
          </a:prstGeom>
          <a:noFill/>
          <a:ln>
            <a:noFill/>
          </a:ln>
        </p:spPr>
        <p:txBody>
          <a:bodyPr anchorCtr="0" anchor="ctr" bIns="45700" lIns="91425" spcFirstLastPara="1" rIns="91425" wrap="square" tIns="45700">
            <a:noAutofit/>
          </a:bodyPr>
          <a:lstStyle>
            <a:lvl1pPr lvl="0" marR="0" rtl="0" algn="ctr">
              <a:lnSpc>
                <a:spcPct val="120000"/>
              </a:lnSpc>
              <a:spcBef>
                <a:spcPts val="0"/>
              </a:spcBef>
              <a:spcAft>
                <a:spcPts val="0"/>
              </a:spcAft>
              <a:buClr>
                <a:srgbClr val="3F3F3F"/>
              </a:buClr>
              <a:buSzPts val="1800"/>
              <a:buFont typeface="Arial"/>
              <a:buNone/>
              <a:defRPr b="0" i="0" sz="1800" u="none" cap="none" strike="noStrike">
                <a:solidFill>
                  <a:srgbClr val="3F3F3F"/>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Stevens-Secondary-PMSColor-R.png" id="162" name="Google Shape;162;p22"/>
          <p:cNvPicPr preferRelativeResize="0"/>
          <p:nvPr/>
        </p:nvPicPr>
        <p:blipFill rotWithShape="1">
          <a:blip r:embed="rId2">
            <a:alphaModFix/>
          </a:blip>
          <a:srcRect b="0" l="0" r="0" t="0"/>
          <a:stretch/>
        </p:blipFill>
        <p:spPr>
          <a:xfrm>
            <a:off x="4307528" y="678405"/>
            <a:ext cx="3580638" cy="3059049"/>
          </a:xfrm>
          <a:prstGeom prst="rect">
            <a:avLst/>
          </a:prstGeom>
          <a:noFill/>
          <a:ln>
            <a:noFill/>
          </a:ln>
        </p:spPr>
      </p:pic>
      <p:pic>
        <p:nvPicPr>
          <p:cNvPr id="163" name="Google Shape;163;p22"/>
          <p:cNvPicPr preferRelativeResize="0"/>
          <p:nvPr/>
        </p:nvPicPr>
        <p:blipFill rotWithShape="1">
          <a:blip r:embed="rId3">
            <a:alphaModFix/>
          </a:blip>
          <a:srcRect b="0" l="0" r="0" t="0"/>
          <a:stretch/>
        </p:blipFill>
        <p:spPr>
          <a:xfrm>
            <a:off x="4871521" y="4263995"/>
            <a:ext cx="2438400" cy="3683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AS">
  <p:cSld name="EAS">
    <p:spTree>
      <p:nvGrpSpPr>
        <p:cNvPr id="166" name="Shape 166"/>
        <p:cNvGrpSpPr/>
        <p:nvPr/>
      </p:nvGrpSpPr>
      <p:grpSpPr>
        <a:xfrm>
          <a:off x="0" y="0"/>
          <a:ext cx="0" cy="0"/>
          <a:chOff x="0" y="0"/>
          <a:chExt cx="0" cy="0"/>
        </a:xfrm>
      </p:grpSpPr>
      <p:pic>
        <p:nvPicPr>
          <p:cNvPr id="167" name="Google Shape;167;p35"/>
          <p:cNvPicPr preferRelativeResize="0"/>
          <p:nvPr/>
        </p:nvPicPr>
        <p:blipFill rotWithShape="1">
          <a:blip r:embed="rId2">
            <a:alphaModFix/>
          </a:blip>
          <a:srcRect b="0" l="0" r="0" t="0"/>
          <a:stretch/>
        </p:blipFill>
        <p:spPr>
          <a:xfrm>
            <a:off x="3044824" y="-1"/>
            <a:ext cx="9144001" cy="6858001"/>
          </a:xfrm>
          <a:prstGeom prst="rect">
            <a:avLst/>
          </a:prstGeom>
          <a:noFill/>
          <a:ln>
            <a:noFill/>
          </a:ln>
        </p:spPr>
      </p:pic>
      <p:sp>
        <p:nvSpPr>
          <p:cNvPr id="168" name="Google Shape;168;p35"/>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69" name="Google Shape;169;p35"/>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170" name="Google Shape;170;p35"/>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pic>
        <p:nvPicPr>
          <p:cNvPr id="171" name="Google Shape;171;p35"/>
          <p:cNvPicPr preferRelativeResize="0"/>
          <p:nvPr/>
        </p:nvPicPr>
        <p:blipFill rotWithShape="1">
          <a:blip r:embed="rId3">
            <a:alphaModFix/>
          </a:blip>
          <a:srcRect b="0" l="0" r="0" t="0"/>
          <a:stretch/>
        </p:blipFill>
        <p:spPr>
          <a:xfrm>
            <a:off x="8435975" y="6584950"/>
            <a:ext cx="2933700" cy="127000"/>
          </a:xfrm>
          <a:prstGeom prst="rect">
            <a:avLst/>
          </a:prstGeom>
          <a:noFill/>
          <a:ln>
            <a:noFill/>
          </a:ln>
        </p:spPr>
      </p:pic>
      <p:sp>
        <p:nvSpPr>
          <p:cNvPr id="172" name="Google Shape;172;p35"/>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35"/>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4" name="Google Shape;174;p35"/>
          <p:cNvSpPr txBox="1"/>
          <p:nvPr>
            <p:ph idx="2" type="body"/>
          </p:nvPr>
        </p:nvSpPr>
        <p:spPr>
          <a:xfrm>
            <a:off x="302606" y="1006103"/>
            <a:ext cx="9754090" cy="4080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75" name="Google Shape;175;p35"/>
          <p:cNvGrpSpPr/>
          <p:nvPr/>
        </p:nvGrpSpPr>
        <p:grpSpPr>
          <a:xfrm>
            <a:off x="-1" y="-8881"/>
            <a:ext cx="12188825" cy="1238113"/>
            <a:chOff x="0" y="0"/>
            <a:chExt cx="9144000" cy="928827"/>
          </a:xfrm>
        </p:grpSpPr>
        <p:cxnSp>
          <p:nvCxnSpPr>
            <p:cNvPr id="176" name="Google Shape;176;p35"/>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177" name="Google Shape;177;p35"/>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178" name="Google Shape;178;p35"/>
            <p:cNvPicPr preferRelativeResize="0"/>
            <p:nvPr/>
          </p:nvPicPr>
          <p:blipFill rotWithShape="1">
            <a:blip r:embed="rId4">
              <a:alphaModFix/>
            </a:blip>
            <a:srcRect b="0" l="0" r="68665" t="13018"/>
            <a:stretch/>
          </p:blipFill>
          <p:spPr>
            <a:xfrm>
              <a:off x="8323018" y="0"/>
              <a:ext cx="588774" cy="928827"/>
            </a:xfrm>
            <a:prstGeom prst="rect">
              <a:avLst/>
            </a:prstGeom>
            <a:noFill/>
            <a:ln>
              <a:noFill/>
            </a:ln>
          </p:spPr>
        </p:pic>
      </p:grpSp>
      <p:sp>
        <p:nvSpPr>
          <p:cNvPr id="179" name="Google Shape;179;p35"/>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rchbearer">
  <p:cSld name="Torchbearer">
    <p:spTree>
      <p:nvGrpSpPr>
        <p:cNvPr id="180" name="Shape 180"/>
        <p:cNvGrpSpPr/>
        <p:nvPr/>
      </p:nvGrpSpPr>
      <p:grpSpPr>
        <a:xfrm>
          <a:off x="0" y="0"/>
          <a:ext cx="0" cy="0"/>
          <a:chOff x="0" y="0"/>
          <a:chExt cx="0" cy="0"/>
        </a:xfrm>
      </p:grpSpPr>
      <p:pic>
        <p:nvPicPr>
          <p:cNvPr id="181" name="Google Shape;181;p36"/>
          <p:cNvPicPr preferRelativeResize="0"/>
          <p:nvPr/>
        </p:nvPicPr>
        <p:blipFill rotWithShape="1">
          <a:blip r:embed="rId2">
            <a:alphaModFix/>
          </a:blip>
          <a:srcRect b="0" l="0" r="0" t="0"/>
          <a:stretch/>
        </p:blipFill>
        <p:spPr>
          <a:xfrm>
            <a:off x="3044825" y="0"/>
            <a:ext cx="9143999" cy="6858000"/>
          </a:xfrm>
          <a:prstGeom prst="rect">
            <a:avLst/>
          </a:prstGeom>
          <a:noFill/>
          <a:ln>
            <a:noFill/>
          </a:ln>
        </p:spPr>
      </p:pic>
      <p:sp>
        <p:nvSpPr>
          <p:cNvPr id="182" name="Google Shape;182;p36"/>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83" name="Google Shape;183;p36"/>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184" name="Google Shape;184;p36"/>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pic>
        <p:nvPicPr>
          <p:cNvPr id="185" name="Google Shape;185;p36"/>
          <p:cNvPicPr preferRelativeResize="0"/>
          <p:nvPr/>
        </p:nvPicPr>
        <p:blipFill rotWithShape="1">
          <a:blip r:embed="rId3">
            <a:alphaModFix/>
          </a:blip>
          <a:srcRect b="0" l="0" r="0" t="0"/>
          <a:stretch/>
        </p:blipFill>
        <p:spPr>
          <a:xfrm>
            <a:off x="8435975" y="6584950"/>
            <a:ext cx="2933700" cy="127000"/>
          </a:xfrm>
          <a:prstGeom prst="rect">
            <a:avLst/>
          </a:prstGeom>
          <a:noFill/>
          <a:ln>
            <a:noFill/>
          </a:ln>
        </p:spPr>
      </p:pic>
      <p:sp>
        <p:nvSpPr>
          <p:cNvPr id="186" name="Google Shape;186;p36"/>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7" name="Google Shape;187;p36"/>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8" name="Google Shape;188;p36"/>
          <p:cNvSpPr txBox="1"/>
          <p:nvPr>
            <p:ph idx="2" type="body"/>
          </p:nvPr>
        </p:nvSpPr>
        <p:spPr>
          <a:xfrm>
            <a:off x="302606" y="1006103"/>
            <a:ext cx="9754090" cy="4080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89" name="Google Shape;189;p36"/>
          <p:cNvGrpSpPr/>
          <p:nvPr/>
        </p:nvGrpSpPr>
        <p:grpSpPr>
          <a:xfrm>
            <a:off x="-1" y="-8881"/>
            <a:ext cx="12188825" cy="1238113"/>
            <a:chOff x="0" y="0"/>
            <a:chExt cx="9144000" cy="928827"/>
          </a:xfrm>
        </p:grpSpPr>
        <p:cxnSp>
          <p:nvCxnSpPr>
            <p:cNvPr id="190" name="Google Shape;190;p36"/>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191" name="Google Shape;191;p36"/>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192" name="Google Shape;192;p36"/>
            <p:cNvPicPr preferRelativeResize="0"/>
            <p:nvPr/>
          </p:nvPicPr>
          <p:blipFill rotWithShape="1">
            <a:blip r:embed="rId4">
              <a:alphaModFix/>
            </a:blip>
            <a:srcRect b="0" l="0" r="68665" t="13018"/>
            <a:stretch/>
          </p:blipFill>
          <p:spPr>
            <a:xfrm>
              <a:off x="8323018" y="0"/>
              <a:ext cx="588774" cy="928827"/>
            </a:xfrm>
            <a:prstGeom prst="rect">
              <a:avLst/>
            </a:prstGeom>
            <a:noFill/>
            <a:ln>
              <a:noFill/>
            </a:ln>
          </p:spPr>
        </p:pic>
      </p:grpSp>
      <p:sp>
        <p:nvSpPr>
          <p:cNvPr id="193" name="Google Shape;193;p36"/>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YC">
  <p:cSld name="NYC">
    <p:spTree>
      <p:nvGrpSpPr>
        <p:cNvPr id="194" name="Shape 194"/>
        <p:cNvGrpSpPr/>
        <p:nvPr/>
      </p:nvGrpSpPr>
      <p:grpSpPr>
        <a:xfrm>
          <a:off x="0" y="0"/>
          <a:ext cx="0" cy="0"/>
          <a:chOff x="0" y="0"/>
          <a:chExt cx="0" cy="0"/>
        </a:xfrm>
      </p:grpSpPr>
      <p:pic>
        <p:nvPicPr>
          <p:cNvPr id="195" name="Google Shape;195;p37"/>
          <p:cNvPicPr preferRelativeResize="0"/>
          <p:nvPr/>
        </p:nvPicPr>
        <p:blipFill rotWithShape="1">
          <a:blip r:embed="rId2">
            <a:alphaModFix/>
          </a:blip>
          <a:srcRect b="0" l="0" r="0" t="0"/>
          <a:stretch/>
        </p:blipFill>
        <p:spPr>
          <a:xfrm>
            <a:off x="3085465" y="0"/>
            <a:ext cx="9103360" cy="6827520"/>
          </a:xfrm>
          <a:prstGeom prst="rect">
            <a:avLst/>
          </a:prstGeom>
          <a:noFill/>
          <a:ln>
            <a:noFill/>
          </a:ln>
        </p:spPr>
      </p:pic>
      <p:sp>
        <p:nvSpPr>
          <p:cNvPr id="196" name="Google Shape;196;p37"/>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97" name="Google Shape;197;p37"/>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198" name="Google Shape;198;p37"/>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pic>
        <p:nvPicPr>
          <p:cNvPr id="199" name="Google Shape;199;p37"/>
          <p:cNvPicPr preferRelativeResize="0"/>
          <p:nvPr/>
        </p:nvPicPr>
        <p:blipFill rotWithShape="1">
          <a:blip r:embed="rId3">
            <a:alphaModFix/>
          </a:blip>
          <a:srcRect b="0" l="0" r="0" t="0"/>
          <a:stretch/>
        </p:blipFill>
        <p:spPr>
          <a:xfrm>
            <a:off x="8435975" y="6584950"/>
            <a:ext cx="2933700" cy="127000"/>
          </a:xfrm>
          <a:prstGeom prst="rect">
            <a:avLst/>
          </a:prstGeom>
          <a:noFill/>
          <a:ln>
            <a:noFill/>
          </a:ln>
        </p:spPr>
      </p:pic>
      <p:sp>
        <p:nvSpPr>
          <p:cNvPr id="200" name="Google Shape;200;p37"/>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1" name="Google Shape;201;p37"/>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2" name="Google Shape;202;p37"/>
          <p:cNvSpPr txBox="1"/>
          <p:nvPr>
            <p:ph idx="2" type="body"/>
          </p:nvPr>
        </p:nvSpPr>
        <p:spPr>
          <a:xfrm>
            <a:off x="302606" y="1006103"/>
            <a:ext cx="9754090" cy="4080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203" name="Google Shape;203;p37"/>
          <p:cNvGrpSpPr/>
          <p:nvPr/>
        </p:nvGrpSpPr>
        <p:grpSpPr>
          <a:xfrm>
            <a:off x="-1" y="-8881"/>
            <a:ext cx="12188825" cy="1238113"/>
            <a:chOff x="0" y="0"/>
            <a:chExt cx="9144000" cy="928827"/>
          </a:xfrm>
        </p:grpSpPr>
        <p:cxnSp>
          <p:nvCxnSpPr>
            <p:cNvPr id="204" name="Google Shape;204;p37"/>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205" name="Google Shape;205;p37"/>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206" name="Google Shape;206;p37"/>
            <p:cNvPicPr preferRelativeResize="0"/>
            <p:nvPr/>
          </p:nvPicPr>
          <p:blipFill rotWithShape="1">
            <a:blip r:embed="rId4">
              <a:alphaModFix/>
            </a:blip>
            <a:srcRect b="0" l="0" r="68665" t="13018"/>
            <a:stretch/>
          </p:blipFill>
          <p:spPr>
            <a:xfrm>
              <a:off x="8323018" y="0"/>
              <a:ext cx="588774" cy="928827"/>
            </a:xfrm>
            <a:prstGeom prst="rect">
              <a:avLst/>
            </a:prstGeom>
            <a:noFill/>
            <a:ln>
              <a:noFill/>
            </a:ln>
          </p:spPr>
        </p:pic>
      </p:grpSp>
      <p:sp>
        <p:nvSpPr>
          <p:cNvPr id="207" name="Google Shape;207;p37"/>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18" name="Shape 218"/>
        <p:cNvGrpSpPr/>
        <p:nvPr/>
      </p:nvGrpSpPr>
      <p:grpSpPr>
        <a:xfrm>
          <a:off x="0" y="0"/>
          <a:ext cx="0" cy="0"/>
          <a:chOff x="0" y="0"/>
          <a:chExt cx="0" cy="0"/>
        </a:xfrm>
      </p:grpSpPr>
      <p:sp>
        <p:nvSpPr>
          <p:cNvPr id="219" name="Google Shape;219;p39"/>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vens Seal">
  <p:cSld name="Stevens Seal">
    <p:spTree>
      <p:nvGrpSpPr>
        <p:cNvPr id="23" name="Shape 23"/>
        <p:cNvGrpSpPr/>
        <p:nvPr/>
      </p:nvGrpSpPr>
      <p:grpSpPr>
        <a:xfrm>
          <a:off x="0" y="0"/>
          <a:ext cx="0" cy="0"/>
          <a:chOff x="0" y="0"/>
          <a:chExt cx="0" cy="0"/>
        </a:xfrm>
      </p:grpSpPr>
      <p:pic>
        <p:nvPicPr>
          <p:cNvPr id="24" name="Google Shape;24;p23"/>
          <p:cNvPicPr preferRelativeResize="0"/>
          <p:nvPr/>
        </p:nvPicPr>
        <p:blipFill rotWithShape="1">
          <a:blip r:embed="rId2">
            <a:alphaModFix/>
          </a:blip>
          <a:srcRect b="0" l="0" r="0" t="0"/>
          <a:stretch/>
        </p:blipFill>
        <p:spPr>
          <a:xfrm>
            <a:off x="6831012" y="0"/>
            <a:ext cx="5357812" cy="6858000"/>
          </a:xfrm>
          <a:prstGeom prst="rect">
            <a:avLst/>
          </a:prstGeom>
          <a:noFill/>
          <a:ln>
            <a:noFill/>
          </a:ln>
        </p:spPr>
      </p:pic>
      <p:sp>
        <p:nvSpPr>
          <p:cNvPr id="25" name="Google Shape;25;p23"/>
          <p:cNvSpPr txBox="1"/>
          <p:nvPr>
            <p:ph idx="1" type="body"/>
          </p:nvPr>
        </p:nvSpPr>
        <p:spPr>
          <a:xfrm>
            <a:off x="216054" y="4829299"/>
            <a:ext cx="7396070"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Google Shape;26;p23"/>
          <p:cNvSpPr txBox="1"/>
          <p:nvPr>
            <p:ph idx="2" type="body"/>
          </p:nvPr>
        </p:nvSpPr>
        <p:spPr>
          <a:xfrm>
            <a:off x="226633" y="3496385"/>
            <a:ext cx="7399469"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2000"/>
              <a:buFont typeface="Arial"/>
              <a:buNone/>
              <a:defRPr b="0" i="1" sz="20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Google Shape;27;p23"/>
          <p:cNvSpPr txBox="1"/>
          <p:nvPr>
            <p:ph idx="3" type="body"/>
          </p:nvPr>
        </p:nvSpPr>
        <p:spPr>
          <a:xfrm>
            <a:off x="226633" y="2155151"/>
            <a:ext cx="7408580" cy="12194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28" name="Google Shape;28;p23"/>
          <p:cNvGrpSpPr/>
          <p:nvPr/>
        </p:nvGrpSpPr>
        <p:grpSpPr>
          <a:xfrm>
            <a:off x="-1" y="17762"/>
            <a:ext cx="12188825" cy="742"/>
            <a:chOff x="-1" y="1761975"/>
            <a:chExt cx="12188825" cy="742"/>
          </a:xfrm>
        </p:grpSpPr>
        <p:cxnSp>
          <p:nvCxnSpPr>
            <p:cNvPr id="29" name="Google Shape;29;p23"/>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30" name="Google Shape;30;p23"/>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31" name="Google Shape;31;p23"/>
          <p:cNvPicPr preferRelativeResize="0"/>
          <p:nvPr/>
        </p:nvPicPr>
        <p:blipFill rotWithShape="1">
          <a:blip r:embed="rId3">
            <a:alphaModFix/>
          </a:blip>
          <a:srcRect b="0" l="0" r="0" t="0"/>
          <a:stretch/>
        </p:blipFill>
        <p:spPr>
          <a:xfrm>
            <a:off x="314666" y="-14942"/>
            <a:ext cx="2672715" cy="1518920"/>
          </a:xfrm>
          <a:prstGeom prst="rect">
            <a:avLst/>
          </a:prstGeom>
          <a:noFill/>
          <a:ln>
            <a:noFill/>
          </a:ln>
        </p:spPr>
      </p:pic>
      <p:grpSp>
        <p:nvGrpSpPr>
          <p:cNvPr id="32" name="Google Shape;32;p23"/>
          <p:cNvGrpSpPr/>
          <p:nvPr/>
        </p:nvGrpSpPr>
        <p:grpSpPr>
          <a:xfrm>
            <a:off x="-1" y="6406187"/>
            <a:ext cx="12188825" cy="451813"/>
            <a:chOff x="-1" y="6406187"/>
            <a:chExt cx="12188825" cy="451813"/>
          </a:xfrm>
        </p:grpSpPr>
        <p:sp>
          <p:nvSpPr>
            <p:cNvPr id="33" name="Google Shape;33;p23"/>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34" name="Google Shape;34;p23"/>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35" name="Google Shape;35;p23"/>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221" name="Shape 221"/>
        <p:cNvGrpSpPr/>
        <p:nvPr/>
      </p:nvGrpSpPr>
      <p:grpSpPr>
        <a:xfrm>
          <a:off x="0" y="0"/>
          <a:ext cx="0" cy="0"/>
          <a:chOff x="0" y="0"/>
          <a:chExt cx="0" cy="0"/>
        </a:xfrm>
      </p:grpSpPr>
      <p:sp>
        <p:nvSpPr>
          <p:cNvPr id="222" name="Google Shape;222;p41"/>
          <p:cNvSpPr txBox="1"/>
          <p:nvPr>
            <p:ph idx="1" type="body"/>
          </p:nvPr>
        </p:nvSpPr>
        <p:spPr>
          <a:xfrm>
            <a:off x="214782" y="2237110"/>
            <a:ext cx="11737153" cy="190723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60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223" name="Google Shape;223;p41"/>
          <p:cNvGrpSpPr/>
          <p:nvPr/>
        </p:nvGrpSpPr>
        <p:grpSpPr>
          <a:xfrm>
            <a:off x="-1" y="-8881"/>
            <a:ext cx="12188825" cy="1238113"/>
            <a:chOff x="0" y="0"/>
            <a:chExt cx="9144000" cy="928827"/>
          </a:xfrm>
        </p:grpSpPr>
        <p:cxnSp>
          <p:nvCxnSpPr>
            <p:cNvPr id="224" name="Google Shape;224;p41"/>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225" name="Google Shape;225;p41"/>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226" name="Google Shape;226;p41"/>
            <p:cNvPicPr preferRelativeResize="0"/>
            <p:nvPr/>
          </p:nvPicPr>
          <p:blipFill rotWithShape="1">
            <a:blip r:embed="rId2">
              <a:alphaModFix/>
            </a:blip>
            <a:srcRect b="0" l="0" r="68665" t="13018"/>
            <a:stretch/>
          </p:blipFill>
          <p:spPr>
            <a:xfrm>
              <a:off x="8323018" y="0"/>
              <a:ext cx="588774" cy="928827"/>
            </a:xfrm>
            <a:prstGeom prst="rect">
              <a:avLst/>
            </a:prstGeom>
            <a:noFill/>
            <a:ln>
              <a:noFill/>
            </a:ln>
          </p:spPr>
        </p:pic>
      </p:grpSp>
      <p:sp>
        <p:nvSpPr>
          <p:cNvPr id="227" name="Google Shape;227;p41"/>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8" name="Google Shape;228;p41"/>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229" name="Google Shape;229;p41"/>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pic>
        <p:nvPicPr>
          <p:cNvPr id="230" name="Google Shape;230;p41"/>
          <p:cNvPicPr preferRelativeResize="0"/>
          <p:nvPr/>
        </p:nvPicPr>
        <p:blipFill rotWithShape="1">
          <a:blip r:embed="rId3">
            <a:alphaModFix/>
          </a:blip>
          <a:srcRect b="0" l="0" r="0" t="0"/>
          <a:stretch/>
        </p:blipFill>
        <p:spPr>
          <a:xfrm>
            <a:off x="8982075" y="6584950"/>
            <a:ext cx="2933700" cy="127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w/ Image">
  <p:cSld name="Section Break w/ Image">
    <p:spTree>
      <p:nvGrpSpPr>
        <p:cNvPr id="231" name="Shape 231"/>
        <p:cNvGrpSpPr/>
        <p:nvPr/>
      </p:nvGrpSpPr>
      <p:grpSpPr>
        <a:xfrm>
          <a:off x="0" y="0"/>
          <a:ext cx="0" cy="0"/>
          <a:chOff x="0" y="0"/>
          <a:chExt cx="0" cy="0"/>
        </a:xfrm>
      </p:grpSpPr>
      <p:sp>
        <p:nvSpPr>
          <p:cNvPr id="232" name="Google Shape;232;p42"/>
          <p:cNvSpPr/>
          <p:nvPr/>
        </p:nvSpPr>
        <p:spPr>
          <a:xfrm>
            <a:off x="-1" y="4919822"/>
            <a:ext cx="12188825" cy="193817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3" name="Google Shape;233;p42"/>
          <p:cNvSpPr/>
          <p:nvPr>
            <p:ph idx="2" type="pic"/>
          </p:nvPr>
        </p:nvSpPr>
        <p:spPr>
          <a:xfrm>
            <a:off x="0" y="0"/>
            <a:ext cx="12188825" cy="4895273"/>
          </a:xfrm>
          <a:prstGeom prst="rect">
            <a:avLst/>
          </a:prstGeom>
          <a:noFill/>
          <a:ln>
            <a:noFill/>
          </a:ln>
        </p:spPr>
        <p:txBody>
          <a:bodyPr anchorCtr="0" anchor="ctr" bIns="45700" lIns="91425" spcFirstLastPara="1" rIns="91425" wrap="square" tIns="45700">
            <a:noAutofit/>
          </a:bodyPr>
          <a:lstStyle>
            <a:lvl1pPr lvl="0"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4" name="Google Shape;234;p42"/>
          <p:cNvSpPr txBox="1"/>
          <p:nvPr>
            <p:ph idx="1" type="body"/>
          </p:nvPr>
        </p:nvSpPr>
        <p:spPr>
          <a:xfrm>
            <a:off x="214782" y="5545997"/>
            <a:ext cx="10510190" cy="71717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235" name="Google Shape;235;p42"/>
          <p:cNvGrpSpPr/>
          <p:nvPr/>
        </p:nvGrpSpPr>
        <p:grpSpPr>
          <a:xfrm>
            <a:off x="-1" y="4875418"/>
            <a:ext cx="12188825" cy="1238113"/>
            <a:chOff x="0" y="6662"/>
            <a:chExt cx="9144000" cy="928827"/>
          </a:xfrm>
        </p:grpSpPr>
        <p:cxnSp>
          <p:nvCxnSpPr>
            <p:cNvPr id="236" name="Google Shape;236;p42"/>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237" name="Google Shape;237;p42"/>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238" name="Google Shape;238;p42"/>
            <p:cNvPicPr preferRelativeResize="0"/>
            <p:nvPr/>
          </p:nvPicPr>
          <p:blipFill rotWithShape="1">
            <a:blip r:embed="rId2">
              <a:alphaModFix/>
            </a:blip>
            <a:srcRect b="0" l="0" r="68665" t="13018"/>
            <a:stretch/>
          </p:blipFill>
          <p:spPr>
            <a:xfrm>
              <a:off x="8323018" y="6662"/>
              <a:ext cx="588774" cy="928827"/>
            </a:xfrm>
            <a:prstGeom prst="rect">
              <a:avLst/>
            </a:prstGeom>
            <a:noFill/>
            <a:ln>
              <a:noFill/>
            </a:ln>
          </p:spPr>
        </p:pic>
      </p:grpSp>
      <p:pic>
        <p:nvPicPr>
          <p:cNvPr id="239" name="Google Shape;239;p42"/>
          <p:cNvPicPr preferRelativeResize="0"/>
          <p:nvPr/>
        </p:nvPicPr>
        <p:blipFill rotWithShape="1">
          <a:blip r:embed="rId3">
            <a:alphaModFix/>
          </a:blip>
          <a:srcRect b="0" l="0" r="0" t="0"/>
          <a:stretch/>
        </p:blipFill>
        <p:spPr>
          <a:xfrm>
            <a:off x="8982075" y="6584950"/>
            <a:ext cx="2933700" cy="127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50" name="Shape 250"/>
        <p:cNvGrpSpPr/>
        <p:nvPr/>
      </p:nvGrpSpPr>
      <p:grpSpPr>
        <a:xfrm>
          <a:off x="0" y="0"/>
          <a:ext cx="0" cy="0"/>
          <a:chOff x="0" y="0"/>
          <a:chExt cx="0" cy="0"/>
        </a:xfrm>
      </p:grpSpPr>
      <p:sp>
        <p:nvSpPr>
          <p:cNvPr id="251" name="Google Shape;251;p44"/>
          <p:cNvSpPr txBox="1"/>
          <p:nvPr>
            <p:ph idx="1" type="body"/>
          </p:nvPr>
        </p:nvSpPr>
        <p:spPr>
          <a:xfrm>
            <a:off x="991552" y="1570618"/>
            <a:ext cx="10227600" cy="349025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dk1"/>
              </a:buClr>
              <a:buSzPts val="3600"/>
              <a:buFont typeface="Arial"/>
              <a:buNone/>
              <a:defRPr b="0" i="1" sz="36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2pPr>
            <a:lvl3pPr indent="-228600" lvl="2" marL="1371600" marR="0" rtl="0" algn="l">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3pPr>
            <a:lvl4pPr indent="-228600" lvl="3" marL="1828800" marR="0" rtl="0" algn="l">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4pPr>
            <a:lvl5pPr indent="-228600" lvl="4" marL="2286000" marR="0" rtl="0" algn="l">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2" name="Google Shape;252;p44"/>
          <p:cNvSpPr txBox="1"/>
          <p:nvPr>
            <p:ph idx="2" type="body"/>
          </p:nvPr>
        </p:nvSpPr>
        <p:spPr>
          <a:xfrm>
            <a:off x="4412102" y="5206138"/>
            <a:ext cx="7419101" cy="897659"/>
          </a:xfrm>
          <a:prstGeom prst="rect">
            <a:avLst/>
          </a:prstGeom>
          <a:noFill/>
          <a:ln>
            <a:noFill/>
          </a:ln>
        </p:spPr>
        <p:txBody>
          <a:bodyPr anchorCtr="0" anchor="t" bIns="45700" lIns="91425" spcFirstLastPara="1" rIns="91425" wrap="square" tIns="45700">
            <a:noAutofit/>
          </a:bodyPr>
          <a:lstStyle>
            <a:lvl1pPr indent="-228600" lvl="0" marL="457200" marR="0" rtl="0" algn="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Quote.png" id="253" name="Google Shape;253;p44"/>
          <p:cNvPicPr preferRelativeResize="0"/>
          <p:nvPr/>
        </p:nvPicPr>
        <p:blipFill rotWithShape="1">
          <a:blip r:embed="rId2">
            <a:alphaModFix/>
          </a:blip>
          <a:srcRect b="0" l="0" r="0" t="0"/>
          <a:stretch/>
        </p:blipFill>
        <p:spPr>
          <a:xfrm>
            <a:off x="304721" y="1561545"/>
            <a:ext cx="743664" cy="371928"/>
          </a:xfrm>
          <a:prstGeom prst="rect">
            <a:avLst/>
          </a:prstGeom>
          <a:noFill/>
          <a:ln>
            <a:noFill/>
          </a:ln>
        </p:spPr>
      </p:pic>
      <p:pic>
        <p:nvPicPr>
          <p:cNvPr descr="OpenQuote.png" id="254" name="Google Shape;254;p44"/>
          <p:cNvPicPr preferRelativeResize="0"/>
          <p:nvPr/>
        </p:nvPicPr>
        <p:blipFill rotWithShape="1">
          <a:blip r:embed="rId2">
            <a:alphaModFix/>
          </a:blip>
          <a:srcRect b="0" l="0" r="0" t="0"/>
          <a:stretch/>
        </p:blipFill>
        <p:spPr>
          <a:xfrm rot="10800000">
            <a:off x="11090865" y="4701328"/>
            <a:ext cx="743664" cy="371928"/>
          </a:xfrm>
          <a:prstGeom prst="rect">
            <a:avLst/>
          </a:prstGeom>
          <a:noFill/>
          <a:ln>
            <a:noFill/>
          </a:ln>
        </p:spPr>
      </p:pic>
      <p:sp>
        <p:nvSpPr>
          <p:cNvPr id="255" name="Google Shape;255;p44"/>
          <p:cNvSpPr txBox="1"/>
          <p:nvPr>
            <p:ph type="title"/>
          </p:nvPr>
        </p:nvSpPr>
        <p:spPr>
          <a:xfrm>
            <a:off x="302605" y="418353"/>
            <a:ext cx="9735251" cy="6574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6" name="Google Shape;256;p44"/>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1 Photo w/ Caption">
  <p:cSld name="Bullets and 1 Photo w/ Caption">
    <p:spTree>
      <p:nvGrpSpPr>
        <p:cNvPr id="267" name="Shape 267"/>
        <p:cNvGrpSpPr/>
        <p:nvPr/>
      </p:nvGrpSpPr>
      <p:grpSpPr>
        <a:xfrm>
          <a:off x="0" y="0"/>
          <a:ext cx="0" cy="0"/>
          <a:chOff x="0" y="0"/>
          <a:chExt cx="0" cy="0"/>
        </a:xfrm>
      </p:grpSpPr>
      <p:sp>
        <p:nvSpPr>
          <p:cNvPr id="268" name="Google Shape;268;p46"/>
          <p:cNvSpPr/>
          <p:nvPr>
            <p:ph idx="2" type="pic"/>
          </p:nvPr>
        </p:nvSpPr>
        <p:spPr>
          <a:xfrm>
            <a:off x="6882117" y="1578919"/>
            <a:ext cx="5006220" cy="4094769"/>
          </a:xfrm>
          <a:prstGeom prst="rect">
            <a:avLst/>
          </a:prstGeom>
          <a:noFill/>
          <a:ln>
            <a:noFill/>
          </a:ln>
        </p:spPr>
        <p:txBody>
          <a:bodyPr anchorCtr="0" anchor="ctr" bIns="45700" lIns="91425" spcFirstLastPara="1" rIns="91425" wrap="square" tIns="45700">
            <a:noAutofit/>
          </a:bodyPr>
          <a:lstStyle>
            <a:lvl1pPr lvl="0"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9" name="Google Shape;269;p46"/>
          <p:cNvSpPr txBox="1"/>
          <p:nvPr>
            <p:ph idx="1" type="body"/>
          </p:nvPr>
        </p:nvSpPr>
        <p:spPr>
          <a:xfrm>
            <a:off x="6882118" y="5766677"/>
            <a:ext cx="5006219" cy="327216"/>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0" name="Google Shape;270;p46"/>
          <p:cNvSpPr txBox="1"/>
          <p:nvPr>
            <p:ph idx="3" type="body"/>
          </p:nvPr>
        </p:nvSpPr>
        <p:spPr>
          <a:xfrm>
            <a:off x="302605" y="1578920"/>
            <a:ext cx="5654546" cy="4514974"/>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6"/>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2" name="Google Shape;272;p46"/>
          <p:cNvSpPr txBox="1"/>
          <p:nvPr>
            <p:ph idx="4" type="body"/>
          </p:nvPr>
        </p:nvSpPr>
        <p:spPr>
          <a:xfrm>
            <a:off x="302606" y="1006103"/>
            <a:ext cx="9754090" cy="4080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3" name="Google Shape;273;p46"/>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4 Photos">
  <p:cSld name="Bullets and 4 Photos">
    <p:spTree>
      <p:nvGrpSpPr>
        <p:cNvPr id="274" name="Shape 274"/>
        <p:cNvGrpSpPr/>
        <p:nvPr/>
      </p:nvGrpSpPr>
      <p:grpSpPr>
        <a:xfrm>
          <a:off x="0" y="0"/>
          <a:ext cx="0" cy="0"/>
          <a:chOff x="0" y="0"/>
          <a:chExt cx="0" cy="0"/>
        </a:xfrm>
      </p:grpSpPr>
      <p:sp>
        <p:nvSpPr>
          <p:cNvPr id="275" name="Google Shape;275;p47"/>
          <p:cNvSpPr/>
          <p:nvPr>
            <p:ph idx="2" type="pic"/>
          </p:nvPr>
        </p:nvSpPr>
        <p:spPr>
          <a:xfrm>
            <a:off x="6754517" y="1573230"/>
            <a:ext cx="2468433" cy="2236639"/>
          </a:xfrm>
          <a:prstGeom prst="rect">
            <a:avLst/>
          </a:prstGeom>
          <a:noFill/>
          <a:ln>
            <a:noFill/>
          </a:ln>
        </p:spPr>
        <p:txBody>
          <a:bodyPr anchorCtr="0" anchor="ctr" bIns="45700" lIns="91425" spcFirstLastPara="1" rIns="91425" wrap="square" tIns="45700">
            <a:noAutofit/>
          </a:bodyPr>
          <a:lstStyle>
            <a:lvl1pPr lvl="0"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6" name="Google Shape;276;p47"/>
          <p:cNvSpPr/>
          <p:nvPr>
            <p:ph idx="3" type="pic"/>
          </p:nvPr>
        </p:nvSpPr>
        <p:spPr>
          <a:xfrm>
            <a:off x="9361927" y="1573230"/>
            <a:ext cx="2452019" cy="2236639"/>
          </a:xfrm>
          <a:prstGeom prst="rect">
            <a:avLst/>
          </a:prstGeom>
          <a:noFill/>
          <a:ln>
            <a:noFill/>
          </a:ln>
        </p:spPr>
        <p:txBody>
          <a:bodyPr anchorCtr="0" anchor="ctr" bIns="45700" lIns="91425" spcFirstLastPara="1" rIns="91425" wrap="square" tIns="45700">
            <a:noAutofit/>
          </a:bodyPr>
          <a:lstStyle>
            <a:lvl1pPr lvl="0"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7" name="Google Shape;277;p47"/>
          <p:cNvSpPr/>
          <p:nvPr>
            <p:ph idx="4" type="pic"/>
          </p:nvPr>
        </p:nvSpPr>
        <p:spPr>
          <a:xfrm>
            <a:off x="6754517" y="3914119"/>
            <a:ext cx="2468433" cy="2189253"/>
          </a:xfrm>
          <a:prstGeom prst="rect">
            <a:avLst/>
          </a:prstGeom>
          <a:noFill/>
          <a:ln>
            <a:noFill/>
          </a:ln>
        </p:spPr>
        <p:txBody>
          <a:bodyPr anchorCtr="0" anchor="ctr" bIns="45700" lIns="91425" spcFirstLastPara="1" rIns="91425" wrap="square" tIns="45700">
            <a:noAutofit/>
          </a:bodyPr>
          <a:lstStyle>
            <a:lvl1pPr lvl="0"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8" name="Google Shape;278;p47"/>
          <p:cNvSpPr/>
          <p:nvPr>
            <p:ph idx="5" type="pic"/>
          </p:nvPr>
        </p:nvSpPr>
        <p:spPr>
          <a:xfrm>
            <a:off x="9361927" y="3914119"/>
            <a:ext cx="2452019" cy="2189253"/>
          </a:xfrm>
          <a:prstGeom prst="rect">
            <a:avLst/>
          </a:prstGeom>
          <a:noFill/>
          <a:ln>
            <a:noFill/>
          </a:ln>
        </p:spPr>
        <p:txBody>
          <a:bodyPr anchorCtr="0" anchor="ctr" bIns="45700" lIns="91425" spcFirstLastPara="1" rIns="91425" wrap="square" tIns="45700">
            <a:noAutofit/>
          </a:bodyPr>
          <a:lstStyle>
            <a:lvl1pPr lvl="0"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9" name="Google Shape;279;p47"/>
          <p:cNvSpPr txBox="1"/>
          <p:nvPr>
            <p:ph idx="1" type="body"/>
          </p:nvPr>
        </p:nvSpPr>
        <p:spPr>
          <a:xfrm>
            <a:off x="302605" y="1572055"/>
            <a:ext cx="5654546" cy="4521839"/>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0" name="Google Shape;280;p47"/>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1" name="Google Shape;281;p47"/>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 Grid w/ Caption">
  <p:cSld name="3 Photo Grid w/ Caption">
    <p:spTree>
      <p:nvGrpSpPr>
        <p:cNvPr id="282" name="Shape 282"/>
        <p:cNvGrpSpPr/>
        <p:nvPr/>
      </p:nvGrpSpPr>
      <p:grpSpPr>
        <a:xfrm>
          <a:off x="0" y="0"/>
          <a:ext cx="0" cy="0"/>
          <a:chOff x="0" y="0"/>
          <a:chExt cx="0" cy="0"/>
        </a:xfrm>
      </p:grpSpPr>
      <p:sp>
        <p:nvSpPr>
          <p:cNvPr id="283" name="Google Shape;283;p48"/>
          <p:cNvSpPr/>
          <p:nvPr>
            <p:ph idx="2" type="pic"/>
          </p:nvPr>
        </p:nvSpPr>
        <p:spPr>
          <a:xfrm>
            <a:off x="319232" y="1578919"/>
            <a:ext cx="6075064" cy="4382344"/>
          </a:xfrm>
          <a:prstGeom prst="rect">
            <a:avLst/>
          </a:prstGeom>
          <a:noFill/>
          <a:ln>
            <a:noFill/>
          </a:ln>
        </p:spPr>
        <p:txBody>
          <a:bodyPr anchorCtr="0" anchor="ctr" bIns="45700" lIns="91425" spcFirstLastPara="1" rIns="91425" wrap="square" tIns="45700">
            <a:noAutofit/>
          </a:bodyPr>
          <a:lstStyle>
            <a:lvl1pPr lvl="0"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4" name="Google Shape;284;p48"/>
          <p:cNvSpPr/>
          <p:nvPr>
            <p:ph idx="3" type="pic"/>
          </p:nvPr>
        </p:nvSpPr>
        <p:spPr>
          <a:xfrm>
            <a:off x="6510381" y="3690748"/>
            <a:ext cx="2960142" cy="2271611"/>
          </a:xfrm>
          <a:prstGeom prst="rect">
            <a:avLst/>
          </a:prstGeom>
          <a:noFill/>
          <a:ln>
            <a:noFill/>
          </a:ln>
        </p:spPr>
        <p:txBody>
          <a:bodyPr anchorCtr="0" anchor="ctr" bIns="45700" lIns="91425" spcFirstLastPara="1" rIns="91425" wrap="square" tIns="45700">
            <a:noAutofit/>
          </a:bodyPr>
          <a:lstStyle>
            <a:lvl1pPr lvl="0"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8"/>
          <p:cNvSpPr/>
          <p:nvPr>
            <p:ph idx="4" type="pic"/>
          </p:nvPr>
        </p:nvSpPr>
        <p:spPr>
          <a:xfrm>
            <a:off x="6510381" y="1578920"/>
            <a:ext cx="2960142" cy="2271611"/>
          </a:xfrm>
          <a:prstGeom prst="rect">
            <a:avLst/>
          </a:prstGeom>
          <a:noFill/>
          <a:ln>
            <a:noFill/>
          </a:ln>
        </p:spPr>
        <p:txBody>
          <a:bodyPr anchorCtr="0" anchor="ctr" bIns="45700" lIns="91425" spcFirstLastPara="1" rIns="91425" wrap="square" tIns="45700">
            <a:noAutofit/>
          </a:bodyPr>
          <a:lstStyle>
            <a:lvl1pPr lvl="0" marR="0" rtl="0" algn="ctr">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6" name="Google Shape;286;p48"/>
          <p:cNvSpPr txBox="1"/>
          <p:nvPr>
            <p:ph idx="1" type="body"/>
          </p:nvPr>
        </p:nvSpPr>
        <p:spPr>
          <a:xfrm>
            <a:off x="9605955" y="1572055"/>
            <a:ext cx="2292963" cy="356759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 name="Google Shape;287;p48"/>
          <p:cNvSpPr txBox="1"/>
          <p:nvPr>
            <p:ph type="title"/>
          </p:nvPr>
        </p:nvSpPr>
        <p:spPr>
          <a:xfrm>
            <a:off x="302605" y="418353"/>
            <a:ext cx="9735251" cy="6574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8" name="Google Shape;288;p48"/>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and Chart w/ Caption Left">
  <p:cSld name="Subhead and Chart w/ Caption Left">
    <p:spTree>
      <p:nvGrpSpPr>
        <p:cNvPr id="299" name="Shape 299"/>
        <p:cNvGrpSpPr/>
        <p:nvPr/>
      </p:nvGrpSpPr>
      <p:grpSpPr>
        <a:xfrm>
          <a:off x="0" y="0"/>
          <a:ext cx="0" cy="0"/>
          <a:chOff x="0" y="0"/>
          <a:chExt cx="0" cy="0"/>
        </a:xfrm>
      </p:grpSpPr>
      <p:sp>
        <p:nvSpPr>
          <p:cNvPr id="300" name="Google Shape;300;p50"/>
          <p:cNvSpPr txBox="1"/>
          <p:nvPr>
            <p:ph idx="1" type="body"/>
          </p:nvPr>
        </p:nvSpPr>
        <p:spPr>
          <a:xfrm>
            <a:off x="319232" y="2004541"/>
            <a:ext cx="3027859" cy="3639701"/>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1" name="Google Shape;301;p50"/>
          <p:cNvSpPr txBox="1"/>
          <p:nvPr>
            <p:ph idx="2" type="body"/>
          </p:nvPr>
        </p:nvSpPr>
        <p:spPr>
          <a:xfrm>
            <a:off x="319836" y="1586342"/>
            <a:ext cx="3017581" cy="276225"/>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2" name="Google Shape;302;p50"/>
          <p:cNvSpPr txBox="1"/>
          <p:nvPr>
            <p:ph idx="3" type="body"/>
          </p:nvPr>
        </p:nvSpPr>
        <p:spPr>
          <a:xfrm>
            <a:off x="3535724" y="1585784"/>
            <a:ext cx="8319357" cy="4537204"/>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3" name="Google Shape;303;p50"/>
          <p:cNvSpPr txBox="1"/>
          <p:nvPr>
            <p:ph type="title"/>
          </p:nvPr>
        </p:nvSpPr>
        <p:spPr>
          <a:xfrm>
            <a:off x="302605" y="418353"/>
            <a:ext cx="9735251" cy="6574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4" name="Google Shape;304;p50"/>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and Chart w/ Caption Right">
  <p:cSld name="Subhead and Chart w/ Caption Right">
    <p:spTree>
      <p:nvGrpSpPr>
        <p:cNvPr id="305" name="Shape 305"/>
        <p:cNvGrpSpPr/>
        <p:nvPr/>
      </p:nvGrpSpPr>
      <p:grpSpPr>
        <a:xfrm>
          <a:off x="0" y="0"/>
          <a:ext cx="0" cy="0"/>
          <a:chOff x="0" y="0"/>
          <a:chExt cx="0" cy="0"/>
        </a:xfrm>
      </p:grpSpPr>
      <p:sp>
        <p:nvSpPr>
          <p:cNvPr id="306" name="Google Shape;306;p51"/>
          <p:cNvSpPr txBox="1"/>
          <p:nvPr>
            <p:ph type="title"/>
          </p:nvPr>
        </p:nvSpPr>
        <p:spPr>
          <a:xfrm>
            <a:off x="302605" y="418353"/>
            <a:ext cx="9735251" cy="6574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7" name="Google Shape;307;p51"/>
          <p:cNvSpPr txBox="1"/>
          <p:nvPr>
            <p:ph idx="1" type="body"/>
          </p:nvPr>
        </p:nvSpPr>
        <p:spPr>
          <a:xfrm>
            <a:off x="8829448" y="2004541"/>
            <a:ext cx="3027859" cy="3639701"/>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8" name="Google Shape;308;p51"/>
          <p:cNvSpPr txBox="1"/>
          <p:nvPr>
            <p:ph idx="2" type="body"/>
          </p:nvPr>
        </p:nvSpPr>
        <p:spPr>
          <a:xfrm>
            <a:off x="8830052" y="1586342"/>
            <a:ext cx="3017581" cy="276225"/>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9" name="Google Shape;309;p51"/>
          <p:cNvSpPr txBox="1"/>
          <p:nvPr>
            <p:ph idx="3" type="body"/>
          </p:nvPr>
        </p:nvSpPr>
        <p:spPr>
          <a:xfrm>
            <a:off x="305502" y="1585784"/>
            <a:ext cx="8319357" cy="4537204"/>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0" name="Google Shape;310;p51"/>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gure Only">
  <p:cSld name="Figure Only">
    <p:spTree>
      <p:nvGrpSpPr>
        <p:cNvPr id="311" name="Shape 311"/>
        <p:cNvGrpSpPr/>
        <p:nvPr/>
      </p:nvGrpSpPr>
      <p:grpSpPr>
        <a:xfrm>
          <a:off x="0" y="0"/>
          <a:ext cx="0" cy="0"/>
          <a:chOff x="0" y="0"/>
          <a:chExt cx="0" cy="0"/>
        </a:xfrm>
      </p:grpSpPr>
      <p:sp>
        <p:nvSpPr>
          <p:cNvPr id="312" name="Google Shape;312;p52"/>
          <p:cNvSpPr txBox="1"/>
          <p:nvPr>
            <p:ph idx="1" type="body"/>
          </p:nvPr>
        </p:nvSpPr>
        <p:spPr>
          <a:xfrm>
            <a:off x="302605" y="1585784"/>
            <a:ext cx="11305796" cy="4496172"/>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3" name="Google Shape;313;p52"/>
          <p:cNvSpPr txBox="1"/>
          <p:nvPr>
            <p:ph type="title"/>
          </p:nvPr>
        </p:nvSpPr>
        <p:spPr>
          <a:xfrm>
            <a:off x="302605" y="418353"/>
            <a:ext cx="9735251" cy="6574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4" name="Google Shape;314;p52"/>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and Data Comparison w/ Caption Bottom">
  <p:cSld name="Subhead and Data Comparison w/ Caption Bottom">
    <p:spTree>
      <p:nvGrpSpPr>
        <p:cNvPr id="315" name="Shape 315"/>
        <p:cNvGrpSpPr/>
        <p:nvPr/>
      </p:nvGrpSpPr>
      <p:grpSpPr>
        <a:xfrm>
          <a:off x="0" y="0"/>
          <a:ext cx="0" cy="0"/>
          <a:chOff x="0" y="0"/>
          <a:chExt cx="0" cy="0"/>
        </a:xfrm>
      </p:grpSpPr>
      <p:sp>
        <p:nvSpPr>
          <p:cNvPr id="316" name="Google Shape;316;p53"/>
          <p:cNvSpPr txBox="1"/>
          <p:nvPr>
            <p:ph idx="1" type="body"/>
          </p:nvPr>
        </p:nvSpPr>
        <p:spPr>
          <a:xfrm>
            <a:off x="328906" y="1578920"/>
            <a:ext cx="5621794" cy="3245019"/>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7" name="Google Shape;317;p53"/>
          <p:cNvSpPr txBox="1"/>
          <p:nvPr>
            <p:ph idx="2" type="body"/>
          </p:nvPr>
        </p:nvSpPr>
        <p:spPr>
          <a:xfrm>
            <a:off x="328904" y="5043715"/>
            <a:ext cx="5621796" cy="106913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8" name="Google Shape;318;p53"/>
          <p:cNvSpPr txBox="1"/>
          <p:nvPr>
            <p:ph idx="3" type="body"/>
          </p:nvPr>
        </p:nvSpPr>
        <p:spPr>
          <a:xfrm>
            <a:off x="6228651" y="1572054"/>
            <a:ext cx="5622210" cy="3251884"/>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9" name="Google Shape;319;p53"/>
          <p:cNvSpPr txBox="1"/>
          <p:nvPr>
            <p:ph idx="4" type="body"/>
          </p:nvPr>
        </p:nvSpPr>
        <p:spPr>
          <a:xfrm>
            <a:off x="6229065" y="5043715"/>
            <a:ext cx="5621796" cy="106913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2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2pPr>
            <a:lvl3pPr indent="-228600" lvl="2" marL="13716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3pPr>
            <a:lvl4pPr indent="-228600" lvl="3" marL="18288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4pPr>
            <a:lvl5pPr indent="-228600" lvl="4" marL="2286000" marR="0" rtl="0" algn="l">
              <a:spcBef>
                <a:spcPts val="220"/>
              </a:spcBef>
              <a:spcAft>
                <a:spcPts val="0"/>
              </a:spcAft>
              <a:buClr>
                <a:schemeClr val="dk1"/>
              </a:buClr>
              <a:buSzPts val="1100"/>
              <a:buFont typeface="Arial"/>
              <a:buNone/>
              <a:defRPr b="0" i="0" sz="11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0" name="Google Shape;320;p53"/>
          <p:cNvSpPr txBox="1"/>
          <p:nvPr>
            <p:ph type="title"/>
          </p:nvPr>
        </p:nvSpPr>
        <p:spPr>
          <a:xfrm>
            <a:off x="302605" y="418353"/>
            <a:ext cx="9735251" cy="6574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1" name="Google Shape;321;p53"/>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vens Clock">
  <p:cSld name="Stevens Clock">
    <p:spTree>
      <p:nvGrpSpPr>
        <p:cNvPr id="36" name="Shape 36"/>
        <p:cNvGrpSpPr/>
        <p:nvPr/>
      </p:nvGrpSpPr>
      <p:grpSpPr>
        <a:xfrm>
          <a:off x="0" y="0"/>
          <a:ext cx="0" cy="0"/>
          <a:chOff x="0" y="0"/>
          <a:chExt cx="0" cy="0"/>
        </a:xfrm>
      </p:grpSpPr>
      <p:pic>
        <p:nvPicPr>
          <p:cNvPr id="37" name="Google Shape;37;p24"/>
          <p:cNvPicPr preferRelativeResize="0"/>
          <p:nvPr/>
        </p:nvPicPr>
        <p:blipFill rotWithShape="1">
          <a:blip r:embed="rId2">
            <a:alphaModFix/>
          </a:blip>
          <a:srcRect b="0" l="0" r="0" t="0"/>
          <a:stretch/>
        </p:blipFill>
        <p:spPr>
          <a:xfrm>
            <a:off x="6831012" y="0"/>
            <a:ext cx="5357812" cy="6858000"/>
          </a:xfrm>
          <a:prstGeom prst="rect">
            <a:avLst/>
          </a:prstGeom>
          <a:noFill/>
          <a:ln>
            <a:noFill/>
          </a:ln>
        </p:spPr>
      </p:pic>
      <p:sp>
        <p:nvSpPr>
          <p:cNvPr id="38" name="Google Shape;38;p24"/>
          <p:cNvSpPr txBox="1"/>
          <p:nvPr>
            <p:ph idx="1" type="body"/>
          </p:nvPr>
        </p:nvSpPr>
        <p:spPr>
          <a:xfrm>
            <a:off x="216054" y="4829299"/>
            <a:ext cx="7396070"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 name="Google Shape;39;p24"/>
          <p:cNvSpPr txBox="1"/>
          <p:nvPr>
            <p:ph idx="2" type="body"/>
          </p:nvPr>
        </p:nvSpPr>
        <p:spPr>
          <a:xfrm>
            <a:off x="226633" y="3496385"/>
            <a:ext cx="7399469"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2000"/>
              <a:buFont typeface="Arial"/>
              <a:buNone/>
              <a:defRPr b="0" i="1" sz="20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24"/>
          <p:cNvSpPr txBox="1"/>
          <p:nvPr>
            <p:ph idx="3" type="body"/>
          </p:nvPr>
        </p:nvSpPr>
        <p:spPr>
          <a:xfrm>
            <a:off x="226633" y="2155151"/>
            <a:ext cx="7408580" cy="12194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41" name="Google Shape;41;p24"/>
          <p:cNvGrpSpPr/>
          <p:nvPr/>
        </p:nvGrpSpPr>
        <p:grpSpPr>
          <a:xfrm>
            <a:off x="-1" y="17762"/>
            <a:ext cx="12188825" cy="742"/>
            <a:chOff x="-1" y="1761975"/>
            <a:chExt cx="12188825" cy="742"/>
          </a:xfrm>
        </p:grpSpPr>
        <p:cxnSp>
          <p:nvCxnSpPr>
            <p:cNvPr id="42" name="Google Shape;42;p24"/>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43" name="Google Shape;43;p24"/>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44" name="Google Shape;44;p24"/>
          <p:cNvPicPr preferRelativeResize="0"/>
          <p:nvPr/>
        </p:nvPicPr>
        <p:blipFill rotWithShape="1">
          <a:blip r:embed="rId3">
            <a:alphaModFix/>
          </a:blip>
          <a:srcRect b="0" l="0" r="0" t="0"/>
          <a:stretch/>
        </p:blipFill>
        <p:spPr>
          <a:xfrm>
            <a:off x="314666" y="-14942"/>
            <a:ext cx="2672715" cy="1518920"/>
          </a:xfrm>
          <a:prstGeom prst="rect">
            <a:avLst/>
          </a:prstGeom>
          <a:noFill/>
          <a:ln>
            <a:noFill/>
          </a:ln>
        </p:spPr>
      </p:pic>
      <p:grpSp>
        <p:nvGrpSpPr>
          <p:cNvPr id="45" name="Google Shape;45;p24"/>
          <p:cNvGrpSpPr/>
          <p:nvPr/>
        </p:nvGrpSpPr>
        <p:grpSpPr>
          <a:xfrm>
            <a:off x="-1" y="6406187"/>
            <a:ext cx="12188825" cy="451813"/>
            <a:chOff x="-1" y="6406187"/>
            <a:chExt cx="12188825" cy="451813"/>
          </a:xfrm>
        </p:grpSpPr>
        <p:sp>
          <p:nvSpPr>
            <p:cNvPr id="46" name="Google Shape;46;p24"/>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47" name="Google Shape;47;p24"/>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48" name="Google Shape;48;p24"/>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vens Fountain">
  <p:cSld name="Stevens Fountain">
    <p:spTree>
      <p:nvGrpSpPr>
        <p:cNvPr id="49" name="Shape 49"/>
        <p:cNvGrpSpPr/>
        <p:nvPr/>
      </p:nvGrpSpPr>
      <p:grpSpPr>
        <a:xfrm>
          <a:off x="0" y="0"/>
          <a:ext cx="0" cy="0"/>
          <a:chOff x="0" y="0"/>
          <a:chExt cx="0" cy="0"/>
        </a:xfrm>
      </p:grpSpPr>
      <p:pic>
        <p:nvPicPr>
          <p:cNvPr id="50" name="Google Shape;50;p25"/>
          <p:cNvPicPr preferRelativeResize="0"/>
          <p:nvPr/>
        </p:nvPicPr>
        <p:blipFill rotWithShape="1">
          <a:blip r:embed="rId2">
            <a:alphaModFix/>
          </a:blip>
          <a:srcRect b="0" l="0" r="0" t="0"/>
          <a:stretch/>
        </p:blipFill>
        <p:spPr>
          <a:xfrm>
            <a:off x="6854825" y="0"/>
            <a:ext cx="5334000" cy="6827520"/>
          </a:xfrm>
          <a:prstGeom prst="rect">
            <a:avLst/>
          </a:prstGeom>
          <a:noFill/>
          <a:ln>
            <a:noFill/>
          </a:ln>
        </p:spPr>
      </p:pic>
      <p:sp>
        <p:nvSpPr>
          <p:cNvPr id="51" name="Google Shape;51;p25"/>
          <p:cNvSpPr txBox="1"/>
          <p:nvPr>
            <p:ph idx="1" type="body"/>
          </p:nvPr>
        </p:nvSpPr>
        <p:spPr>
          <a:xfrm>
            <a:off x="216054" y="4829299"/>
            <a:ext cx="7396070"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 name="Google Shape;52;p25"/>
          <p:cNvSpPr txBox="1"/>
          <p:nvPr>
            <p:ph idx="2" type="body"/>
          </p:nvPr>
        </p:nvSpPr>
        <p:spPr>
          <a:xfrm>
            <a:off x="226633" y="3496385"/>
            <a:ext cx="7399469"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2000"/>
              <a:buFont typeface="Arial"/>
              <a:buNone/>
              <a:defRPr b="0" i="1" sz="20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25"/>
          <p:cNvSpPr txBox="1"/>
          <p:nvPr>
            <p:ph idx="3" type="body"/>
          </p:nvPr>
        </p:nvSpPr>
        <p:spPr>
          <a:xfrm>
            <a:off x="226633" y="2155151"/>
            <a:ext cx="7408580" cy="12194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54" name="Google Shape;54;p25"/>
          <p:cNvGrpSpPr/>
          <p:nvPr/>
        </p:nvGrpSpPr>
        <p:grpSpPr>
          <a:xfrm>
            <a:off x="-1" y="17762"/>
            <a:ext cx="12188825" cy="742"/>
            <a:chOff x="-1" y="1761975"/>
            <a:chExt cx="12188825" cy="742"/>
          </a:xfrm>
        </p:grpSpPr>
        <p:cxnSp>
          <p:nvCxnSpPr>
            <p:cNvPr id="55" name="Google Shape;55;p25"/>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56" name="Google Shape;56;p25"/>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57" name="Google Shape;57;p25"/>
          <p:cNvPicPr preferRelativeResize="0"/>
          <p:nvPr/>
        </p:nvPicPr>
        <p:blipFill rotWithShape="1">
          <a:blip r:embed="rId3">
            <a:alphaModFix/>
          </a:blip>
          <a:srcRect b="0" l="0" r="0" t="0"/>
          <a:stretch/>
        </p:blipFill>
        <p:spPr>
          <a:xfrm>
            <a:off x="314666" y="-14942"/>
            <a:ext cx="2672715" cy="1518920"/>
          </a:xfrm>
          <a:prstGeom prst="rect">
            <a:avLst/>
          </a:prstGeom>
          <a:noFill/>
          <a:ln>
            <a:noFill/>
          </a:ln>
        </p:spPr>
      </p:pic>
      <p:grpSp>
        <p:nvGrpSpPr>
          <p:cNvPr id="58" name="Google Shape;58;p25"/>
          <p:cNvGrpSpPr/>
          <p:nvPr/>
        </p:nvGrpSpPr>
        <p:grpSpPr>
          <a:xfrm>
            <a:off x="-1" y="6406187"/>
            <a:ext cx="12188825" cy="451813"/>
            <a:chOff x="-1" y="6406187"/>
            <a:chExt cx="12188825" cy="451813"/>
          </a:xfrm>
        </p:grpSpPr>
        <p:sp>
          <p:nvSpPr>
            <p:cNvPr id="59" name="Google Shape;59;p25"/>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60" name="Google Shape;60;p25"/>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61" name="Google Shape;61;p25"/>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rchbearer">
  <p:cSld name="Torchbearer">
    <p:spTree>
      <p:nvGrpSpPr>
        <p:cNvPr id="62" name="Shape 62"/>
        <p:cNvGrpSpPr/>
        <p:nvPr/>
      </p:nvGrpSpPr>
      <p:grpSpPr>
        <a:xfrm>
          <a:off x="0" y="0"/>
          <a:ext cx="0" cy="0"/>
          <a:chOff x="0" y="0"/>
          <a:chExt cx="0" cy="0"/>
        </a:xfrm>
      </p:grpSpPr>
      <p:pic>
        <p:nvPicPr>
          <p:cNvPr id="63" name="Google Shape;63;p26"/>
          <p:cNvPicPr preferRelativeResize="0"/>
          <p:nvPr/>
        </p:nvPicPr>
        <p:blipFill rotWithShape="1">
          <a:blip r:embed="rId2">
            <a:alphaModFix/>
          </a:blip>
          <a:srcRect b="0" l="0" r="0" t="0"/>
          <a:stretch/>
        </p:blipFill>
        <p:spPr>
          <a:xfrm>
            <a:off x="6826194" y="0"/>
            <a:ext cx="5362631" cy="6864167"/>
          </a:xfrm>
          <a:prstGeom prst="rect">
            <a:avLst/>
          </a:prstGeom>
          <a:noFill/>
          <a:ln>
            <a:noFill/>
          </a:ln>
        </p:spPr>
      </p:pic>
      <p:sp>
        <p:nvSpPr>
          <p:cNvPr id="64" name="Google Shape;64;p26"/>
          <p:cNvSpPr txBox="1"/>
          <p:nvPr>
            <p:ph idx="1" type="body"/>
          </p:nvPr>
        </p:nvSpPr>
        <p:spPr>
          <a:xfrm>
            <a:off x="216054" y="4829299"/>
            <a:ext cx="7396070"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26"/>
          <p:cNvSpPr txBox="1"/>
          <p:nvPr>
            <p:ph idx="2" type="body"/>
          </p:nvPr>
        </p:nvSpPr>
        <p:spPr>
          <a:xfrm>
            <a:off x="226633" y="3496385"/>
            <a:ext cx="7399469"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2000"/>
              <a:buFont typeface="Arial"/>
              <a:buNone/>
              <a:defRPr b="0" i="1" sz="20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26"/>
          <p:cNvSpPr txBox="1"/>
          <p:nvPr>
            <p:ph idx="3" type="body"/>
          </p:nvPr>
        </p:nvSpPr>
        <p:spPr>
          <a:xfrm>
            <a:off x="226633" y="2155151"/>
            <a:ext cx="7408580" cy="12194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67" name="Google Shape;67;p26"/>
          <p:cNvGrpSpPr/>
          <p:nvPr/>
        </p:nvGrpSpPr>
        <p:grpSpPr>
          <a:xfrm>
            <a:off x="-1" y="17762"/>
            <a:ext cx="12188825" cy="742"/>
            <a:chOff x="-1" y="1761975"/>
            <a:chExt cx="12188825" cy="742"/>
          </a:xfrm>
        </p:grpSpPr>
        <p:cxnSp>
          <p:nvCxnSpPr>
            <p:cNvPr id="68" name="Google Shape;68;p26"/>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69" name="Google Shape;69;p26"/>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70" name="Google Shape;70;p26"/>
          <p:cNvPicPr preferRelativeResize="0"/>
          <p:nvPr/>
        </p:nvPicPr>
        <p:blipFill rotWithShape="1">
          <a:blip r:embed="rId3">
            <a:alphaModFix/>
          </a:blip>
          <a:srcRect b="0" l="0" r="0" t="0"/>
          <a:stretch/>
        </p:blipFill>
        <p:spPr>
          <a:xfrm>
            <a:off x="314666" y="-14942"/>
            <a:ext cx="2672715" cy="1518920"/>
          </a:xfrm>
          <a:prstGeom prst="rect">
            <a:avLst/>
          </a:prstGeom>
          <a:noFill/>
          <a:ln>
            <a:noFill/>
          </a:ln>
        </p:spPr>
      </p:pic>
      <p:grpSp>
        <p:nvGrpSpPr>
          <p:cNvPr id="71" name="Google Shape;71;p26"/>
          <p:cNvGrpSpPr/>
          <p:nvPr/>
        </p:nvGrpSpPr>
        <p:grpSpPr>
          <a:xfrm>
            <a:off x="-1" y="6406187"/>
            <a:ext cx="12188825" cy="451813"/>
            <a:chOff x="-1" y="6406187"/>
            <a:chExt cx="12188825" cy="451813"/>
          </a:xfrm>
        </p:grpSpPr>
        <p:sp>
          <p:nvSpPr>
            <p:cNvPr id="72" name="Google Shape;72;p26"/>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73" name="Google Shape;73;p26"/>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74" name="Google Shape;74;p26"/>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s with NYC skyline">
  <p:cSld name="Students with NYC skyline">
    <p:spTree>
      <p:nvGrpSpPr>
        <p:cNvPr id="75" name="Shape 75"/>
        <p:cNvGrpSpPr/>
        <p:nvPr/>
      </p:nvGrpSpPr>
      <p:grpSpPr>
        <a:xfrm>
          <a:off x="0" y="0"/>
          <a:ext cx="0" cy="0"/>
          <a:chOff x="0" y="0"/>
          <a:chExt cx="0" cy="0"/>
        </a:xfrm>
      </p:grpSpPr>
      <p:pic>
        <p:nvPicPr>
          <p:cNvPr id="76" name="Google Shape;76;p27"/>
          <p:cNvPicPr preferRelativeResize="0"/>
          <p:nvPr/>
        </p:nvPicPr>
        <p:blipFill rotWithShape="1">
          <a:blip r:embed="rId2">
            <a:alphaModFix/>
          </a:blip>
          <a:srcRect b="0" l="0" r="0" t="0"/>
          <a:stretch/>
        </p:blipFill>
        <p:spPr>
          <a:xfrm>
            <a:off x="6831012" y="0"/>
            <a:ext cx="5357812" cy="6858000"/>
          </a:xfrm>
          <a:prstGeom prst="rect">
            <a:avLst/>
          </a:prstGeom>
          <a:noFill/>
          <a:ln>
            <a:noFill/>
          </a:ln>
        </p:spPr>
      </p:pic>
      <p:sp>
        <p:nvSpPr>
          <p:cNvPr id="77" name="Google Shape;77;p27"/>
          <p:cNvSpPr txBox="1"/>
          <p:nvPr>
            <p:ph idx="1" type="body"/>
          </p:nvPr>
        </p:nvSpPr>
        <p:spPr>
          <a:xfrm>
            <a:off x="216054" y="4829299"/>
            <a:ext cx="7396070"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8" name="Google Shape;78;p27"/>
          <p:cNvSpPr txBox="1"/>
          <p:nvPr>
            <p:ph idx="2" type="body"/>
          </p:nvPr>
        </p:nvSpPr>
        <p:spPr>
          <a:xfrm>
            <a:off x="226633" y="3496385"/>
            <a:ext cx="7399469"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2000"/>
              <a:buFont typeface="Arial"/>
              <a:buNone/>
              <a:defRPr b="0" i="1" sz="20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9" name="Google Shape;79;p27"/>
          <p:cNvSpPr txBox="1"/>
          <p:nvPr>
            <p:ph idx="3" type="body"/>
          </p:nvPr>
        </p:nvSpPr>
        <p:spPr>
          <a:xfrm>
            <a:off x="226633" y="2155151"/>
            <a:ext cx="7408580" cy="12194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80" name="Google Shape;80;p27"/>
          <p:cNvGrpSpPr/>
          <p:nvPr/>
        </p:nvGrpSpPr>
        <p:grpSpPr>
          <a:xfrm>
            <a:off x="-1" y="17762"/>
            <a:ext cx="12188825" cy="742"/>
            <a:chOff x="-1" y="1761975"/>
            <a:chExt cx="12188825" cy="742"/>
          </a:xfrm>
        </p:grpSpPr>
        <p:cxnSp>
          <p:nvCxnSpPr>
            <p:cNvPr id="81" name="Google Shape;81;p27"/>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82" name="Google Shape;82;p27"/>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83" name="Google Shape;83;p27"/>
          <p:cNvPicPr preferRelativeResize="0"/>
          <p:nvPr/>
        </p:nvPicPr>
        <p:blipFill rotWithShape="1">
          <a:blip r:embed="rId3">
            <a:alphaModFix/>
          </a:blip>
          <a:srcRect b="0" l="0" r="0" t="0"/>
          <a:stretch/>
        </p:blipFill>
        <p:spPr>
          <a:xfrm>
            <a:off x="314666" y="-14942"/>
            <a:ext cx="2672715" cy="1518920"/>
          </a:xfrm>
          <a:prstGeom prst="rect">
            <a:avLst/>
          </a:prstGeom>
          <a:noFill/>
          <a:ln>
            <a:noFill/>
          </a:ln>
        </p:spPr>
      </p:pic>
      <p:grpSp>
        <p:nvGrpSpPr>
          <p:cNvPr id="84" name="Google Shape;84;p27"/>
          <p:cNvGrpSpPr/>
          <p:nvPr/>
        </p:nvGrpSpPr>
        <p:grpSpPr>
          <a:xfrm>
            <a:off x="-1" y="6406187"/>
            <a:ext cx="12188825" cy="451813"/>
            <a:chOff x="-1" y="6406187"/>
            <a:chExt cx="12188825" cy="451813"/>
          </a:xfrm>
        </p:grpSpPr>
        <p:sp>
          <p:nvSpPr>
            <p:cNvPr id="85" name="Google Shape;85;p27"/>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86" name="Google Shape;86;p27"/>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87" name="Google Shape;87;p27"/>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dwin A Stevens Hall">
  <p:cSld name="Edwin A Stevens Hall">
    <p:spTree>
      <p:nvGrpSpPr>
        <p:cNvPr id="88" name="Shape 88"/>
        <p:cNvGrpSpPr/>
        <p:nvPr/>
      </p:nvGrpSpPr>
      <p:grpSpPr>
        <a:xfrm>
          <a:off x="0" y="0"/>
          <a:ext cx="0" cy="0"/>
          <a:chOff x="0" y="0"/>
          <a:chExt cx="0" cy="0"/>
        </a:xfrm>
      </p:grpSpPr>
      <p:pic>
        <p:nvPicPr>
          <p:cNvPr id="89" name="Google Shape;89;p28"/>
          <p:cNvPicPr preferRelativeResize="0"/>
          <p:nvPr/>
        </p:nvPicPr>
        <p:blipFill rotWithShape="1">
          <a:blip r:embed="rId2">
            <a:alphaModFix/>
          </a:blip>
          <a:srcRect b="0" l="0" r="0" t="0"/>
          <a:stretch/>
        </p:blipFill>
        <p:spPr>
          <a:xfrm>
            <a:off x="6826194" y="0"/>
            <a:ext cx="5362631" cy="6864167"/>
          </a:xfrm>
          <a:prstGeom prst="rect">
            <a:avLst/>
          </a:prstGeom>
          <a:noFill/>
          <a:ln>
            <a:noFill/>
          </a:ln>
        </p:spPr>
      </p:pic>
      <p:sp>
        <p:nvSpPr>
          <p:cNvPr id="90" name="Google Shape;90;p28"/>
          <p:cNvSpPr txBox="1"/>
          <p:nvPr>
            <p:ph idx="1" type="body"/>
          </p:nvPr>
        </p:nvSpPr>
        <p:spPr>
          <a:xfrm>
            <a:off x="216054" y="4829299"/>
            <a:ext cx="7396070"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28"/>
          <p:cNvSpPr txBox="1"/>
          <p:nvPr>
            <p:ph idx="2" type="body"/>
          </p:nvPr>
        </p:nvSpPr>
        <p:spPr>
          <a:xfrm>
            <a:off x="226633" y="3496385"/>
            <a:ext cx="7399469"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2000"/>
              <a:buFont typeface="Arial"/>
              <a:buNone/>
              <a:defRPr b="0" i="1" sz="20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 name="Google Shape;92;p28"/>
          <p:cNvSpPr txBox="1"/>
          <p:nvPr>
            <p:ph idx="3" type="body"/>
          </p:nvPr>
        </p:nvSpPr>
        <p:spPr>
          <a:xfrm>
            <a:off x="226633" y="2155151"/>
            <a:ext cx="7408580" cy="12194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93" name="Google Shape;93;p28"/>
          <p:cNvGrpSpPr/>
          <p:nvPr/>
        </p:nvGrpSpPr>
        <p:grpSpPr>
          <a:xfrm>
            <a:off x="-1" y="17762"/>
            <a:ext cx="12188825" cy="742"/>
            <a:chOff x="-1" y="1761975"/>
            <a:chExt cx="12188825" cy="742"/>
          </a:xfrm>
        </p:grpSpPr>
        <p:cxnSp>
          <p:nvCxnSpPr>
            <p:cNvPr id="94" name="Google Shape;94;p28"/>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95" name="Google Shape;95;p28"/>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96" name="Google Shape;96;p28"/>
          <p:cNvPicPr preferRelativeResize="0"/>
          <p:nvPr/>
        </p:nvPicPr>
        <p:blipFill rotWithShape="1">
          <a:blip r:embed="rId3">
            <a:alphaModFix/>
          </a:blip>
          <a:srcRect b="0" l="0" r="0" t="0"/>
          <a:stretch/>
        </p:blipFill>
        <p:spPr>
          <a:xfrm>
            <a:off x="314666" y="-14942"/>
            <a:ext cx="2672715" cy="1518920"/>
          </a:xfrm>
          <a:prstGeom prst="rect">
            <a:avLst/>
          </a:prstGeom>
          <a:noFill/>
          <a:ln>
            <a:noFill/>
          </a:ln>
        </p:spPr>
      </p:pic>
      <p:grpSp>
        <p:nvGrpSpPr>
          <p:cNvPr id="97" name="Google Shape;97;p28"/>
          <p:cNvGrpSpPr/>
          <p:nvPr/>
        </p:nvGrpSpPr>
        <p:grpSpPr>
          <a:xfrm>
            <a:off x="-1" y="6406187"/>
            <a:ext cx="12188825" cy="451813"/>
            <a:chOff x="-1" y="6406187"/>
            <a:chExt cx="12188825" cy="451813"/>
          </a:xfrm>
        </p:grpSpPr>
        <p:sp>
          <p:nvSpPr>
            <p:cNvPr id="98" name="Google Shape;98;p28"/>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99" name="Google Shape;99;p28"/>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100" name="Google Shape;100;p28"/>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mpus Aerial">
  <p:cSld name="Campus Aerial">
    <p:spTree>
      <p:nvGrpSpPr>
        <p:cNvPr id="101" name="Shape 101"/>
        <p:cNvGrpSpPr/>
        <p:nvPr/>
      </p:nvGrpSpPr>
      <p:grpSpPr>
        <a:xfrm>
          <a:off x="0" y="0"/>
          <a:ext cx="0" cy="0"/>
          <a:chOff x="0" y="0"/>
          <a:chExt cx="0" cy="0"/>
        </a:xfrm>
      </p:grpSpPr>
      <p:pic>
        <p:nvPicPr>
          <p:cNvPr id="102" name="Google Shape;102;p29"/>
          <p:cNvPicPr preferRelativeResize="0"/>
          <p:nvPr/>
        </p:nvPicPr>
        <p:blipFill rotWithShape="1">
          <a:blip r:embed="rId2">
            <a:alphaModFix/>
          </a:blip>
          <a:srcRect b="0" l="0" r="0" t="0"/>
          <a:stretch/>
        </p:blipFill>
        <p:spPr>
          <a:xfrm>
            <a:off x="6831012" y="0"/>
            <a:ext cx="5357812" cy="6858000"/>
          </a:xfrm>
          <a:prstGeom prst="rect">
            <a:avLst/>
          </a:prstGeom>
          <a:noFill/>
          <a:ln>
            <a:noFill/>
          </a:ln>
        </p:spPr>
      </p:pic>
      <p:sp>
        <p:nvSpPr>
          <p:cNvPr id="103" name="Google Shape;103;p29"/>
          <p:cNvSpPr txBox="1"/>
          <p:nvPr>
            <p:ph idx="1" type="body"/>
          </p:nvPr>
        </p:nvSpPr>
        <p:spPr>
          <a:xfrm>
            <a:off x="216054" y="4829299"/>
            <a:ext cx="7396070" cy="125616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4" name="Google Shape;104;p29"/>
          <p:cNvSpPr txBox="1"/>
          <p:nvPr>
            <p:ph idx="2" type="body"/>
          </p:nvPr>
        </p:nvSpPr>
        <p:spPr>
          <a:xfrm>
            <a:off x="226633" y="3496385"/>
            <a:ext cx="7399469" cy="12046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2000"/>
              <a:buFont typeface="Arial"/>
              <a:buNone/>
              <a:defRPr b="0" i="1" sz="2000" u="none" cap="none" strike="noStrike">
                <a:solidFill>
                  <a:schemeClr val="dk1"/>
                </a:solidFill>
                <a:latin typeface="Arial"/>
                <a:ea typeface="Arial"/>
                <a:cs typeface="Arial"/>
                <a:sym typeface="Arial"/>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5" name="Google Shape;105;p29"/>
          <p:cNvSpPr txBox="1"/>
          <p:nvPr>
            <p:ph idx="3" type="body"/>
          </p:nvPr>
        </p:nvSpPr>
        <p:spPr>
          <a:xfrm>
            <a:off x="226633" y="2155151"/>
            <a:ext cx="7408580" cy="121941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06" name="Google Shape;106;p29"/>
          <p:cNvGrpSpPr/>
          <p:nvPr/>
        </p:nvGrpSpPr>
        <p:grpSpPr>
          <a:xfrm>
            <a:off x="-1" y="17762"/>
            <a:ext cx="12188825" cy="742"/>
            <a:chOff x="-1" y="1761975"/>
            <a:chExt cx="12188825" cy="742"/>
          </a:xfrm>
        </p:grpSpPr>
        <p:cxnSp>
          <p:nvCxnSpPr>
            <p:cNvPr id="107" name="Google Shape;107;p29"/>
            <p:cNvCxnSpPr/>
            <p:nvPr/>
          </p:nvCxnSpPr>
          <p:spPr>
            <a:xfrm rot="10800000">
              <a:off x="-1" y="1761975"/>
              <a:ext cx="4058879" cy="0"/>
            </a:xfrm>
            <a:prstGeom prst="straightConnector1">
              <a:avLst/>
            </a:prstGeom>
            <a:noFill/>
            <a:ln cap="flat" cmpd="sng" w="50800">
              <a:solidFill>
                <a:srgbClr val="A5A5A5"/>
              </a:solidFill>
              <a:prstDash val="solid"/>
              <a:round/>
              <a:headEnd len="sm" w="sm" type="none"/>
              <a:tailEnd len="sm" w="sm" type="none"/>
            </a:ln>
          </p:spPr>
        </p:cxnSp>
        <p:cxnSp>
          <p:nvCxnSpPr>
            <p:cNvPr id="108" name="Google Shape;108;p29"/>
            <p:cNvCxnSpPr/>
            <p:nvPr/>
          </p:nvCxnSpPr>
          <p:spPr>
            <a:xfrm rot="10800000">
              <a:off x="4058878" y="1762717"/>
              <a:ext cx="8129946" cy="0"/>
            </a:xfrm>
            <a:prstGeom prst="straightConnector1">
              <a:avLst/>
            </a:prstGeom>
            <a:noFill/>
            <a:ln cap="flat" cmpd="sng" w="50800">
              <a:solidFill>
                <a:srgbClr val="90152A"/>
              </a:solidFill>
              <a:prstDash val="solid"/>
              <a:round/>
              <a:headEnd len="sm" w="sm" type="none"/>
              <a:tailEnd len="sm" w="sm" type="none"/>
            </a:ln>
          </p:spPr>
        </p:cxnSp>
      </p:grpSp>
      <p:pic>
        <p:nvPicPr>
          <p:cNvPr id="109" name="Google Shape;109;p29"/>
          <p:cNvPicPr preferRelativeResize="0"/>
          <p:nvPr/>
        </p:nvPicPr>
        <p:blipFill rotWithShape="1">
          <a:blip r:embed="rId3">
            <a:alphaModFix/>
          </a:blip>
          <a:srcRect b="0" l="0" r="0" t="0"/>
          <a:stretch/>
        </p:blipFill>
        <p:spPr>
          <a:xfrm>
            <a:off x="314666" y="-14942"/>
            <a:ext cx="2672715" cy="1518920"/>
          </a:xfrm>
          <a:prstGeom prst="rect">
            <a:avLst/>
          </a:prstGeom>
          <a:noFill/>
          <a:ln>
            <a:noFill/>
          </a:ln>
        </p:spPr>
      </p:pic>
      <p:grpSp>
        <p:nvGrpSpPr>
          <p:cNvPr id="110" name="Google Shape;110;p29"/>
          <p:cNvGrpSpPr/>
          <p:nvPr/>
        </p:nvGrpSpPr>
        <p:grpSpPr>
          <a:xfrm>
            <a:off x="-1" y="6406187"/>
            <a:ext cx="12188825" cy="451813"/>
            <a:chOff x="-1" y="6406187"/>
            <a:chExt cx="12188825" cy="451813"/>
          </a:xfrm>
        </p:grpSpPr>
        <p:sp>
          <p:nvSpPr>
            <p:cNvPr id="111" name="Google Shape;111;p29"/>
            <p:cNvSpPr/>
            <p:nvPr/>
          </p:nvSpPr>
          <p:spPr>
            <a:xfrm>
              <a:off x="-1" y="6406187"/>
              <a:ext cx="12188825" cy="45181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12" name="Google Shape;112;p29"/>
            <p:cNvCxnSpPr/>
            <p:nvPr/>
          </p:nvCxnSpPr>
          <p:spPr>
            <a:xfrm rot="10800000">
              <a:off x="-1" y="6412992"/>
              <a:ext cx="4058879" cy="0"/>
            </a:xfrm>
            <a:prstGeom prst="straightConnector1">
              <a:avLst/>
            </a:prstGeom>
            <a:noFill/>
            <a:ln cap="flat" cmpd="sng" w="50800">
              <a:solidFill>
                <a:srgbClr val="DF7023"/>
              </a:solidFill>
              <a:prstDash val="solid"/>
              <a:round/>
              <a:headEnd len="sm" w="sm" type="none"/>
              <a:tailEnd len="sm" w="sm" type="none"/>
            </a:ln>
          </p:spPr>
        </p:cxnSp>
        <p:cxnSp>
          <p:nvCxnSpPr>
            <p:cNvPr id="113" name="Google Shape;113;p29"/>
            <p:cNvCxnSpPr/>
            <p:nvPr/>
          </p:nvCxnSpPr>
          <p:spPr>
            <a:xfrm rot="10800000">
              <a:off x="4058878" y="6413734"/>
              <a:ext cx="8129946" cy="0"/>
            </a:xfrm>
            <a:prstGeom prst="straightConnector1">
              <a:avLst/>
            </a:prstGeom>
            <a:noFill/>
            <a:ln cap="flat" cmpd="sng" w="50800">
              <a:solidFill>
                <a:srgbClr val="0F787D"/>
              </a:solidFill>
              <a:prstDash val="solid"/>
              <a:round/>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 w/ Bullets 2 col">
  <p:cSld name="Subhead w/ Bullets 2 col">
    <p:spTree>
      <p:nvGrpSpPr>
        <p:cNvPr id="124" name="Shape 124"/>
        <p:cNvGrpSpPr/>
        <p:nvPr/>
      </p:nvGrpSpPr>
      <p:grpSpPr>
        <a:xfrm>
          <a:off x="0" y="0"/>
          <a:ext cx="0" cy="0"/>
          <a:chOff x="0" y="0"/>
          <a:chExt cx="0" cy="0"/>
        </a:xfrm>
      </p:grpSpPr>
      <p:sp>
        <p:nvSpPr>
          <p:cNvPr id="125" name="Google Shape;125;p19"/>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26" name="Google Shape;126;p19"/>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7" name="Google Shape;127;p19"/>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8" name="Google Shape;128;p19"/>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rtl="0" algn="l">
              <a:spcBef>
                <a:spcPts val="540"/>
              </a:spcBef>
              <a:spcAft>
                <a:spcPts val="0"/>
              </a:spcAft>
              <a:buClr>
                <a:schemeClr val="dk1"/>
              </a:buClr>
              <a:buSzPts val="27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9" name="Google Shape;129;p19"/>
          <p:cNvSpPr txBox="1"/>
          <p:nvPr>
            <p:ph idx="3" type="body"/>
          </p:nvPr>
        </p:nvSpPr>
        <p:spPr>
          <a:xfrm>
            <a:off x="6168248" y="1709351"/>
            <a:ext cx="5654546" cy="4384542"/>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spcBef>
                <a:spcPts val="12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spcBef>
                <a:spcPts val="1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spcBef>
                <a:spcPts val="1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8.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0.png"/><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theme" Target="../theme/theme2.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0.png"/><Relationship Id="rId3" Type="http://schemas.openxmlformats.org/officeDocument/2006/relationships/slideLayout" Target="../slideLayouts/slideLayout1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theme" Target="../theme/theme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0.png"/><Relationship Id="rId3" Type="http://schemas.openxmlformats.org/officeDocument/2006/relationships/slideLayout" Target="../slideLayouts/slideLayout22.xml"/><Relationship Id="rId4" Type="http://schemas.openxmlformats.org/officeDocument/2006/relationships/theme" Target="../theme/theme10.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0.png"/><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theme" Target="../theme/theme3.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0.png"/><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18"/>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16" name="Google Shape;116;p18"/>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117" name="Google Shape;117;p18"/>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grpSp>
        <p:nvGrpSpPr>
          <p:cNvPr id="118" name="Google Shape;118;p18"/>
          <p:cNvGrpSpPr/>
          <p:nvPr/>
        </p:nvGrpSpPr>
        <p:grpSpPr>
          <a:xfrm>
            <a:off x="-1" y="-8881"/>
            <a:ext cx="12188825" cy="1238113"/>
            <a:chOff x="0" y="0"/>
            <a:chExt cx="9144000" cy="928827"/>
          </a:xfrm>
        </p:grpSpPr>
        <p:cxnSp>
          <p:nvCxnSpPr>
            <p:cNvPr id="119" name="Google Shape;119;p18"/>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120" name="Google Shape;120;p18"/>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121" name="Google Shape;121;p18"/>
            <p:cNvPicPr preferRelativeResize="0"/>
            <p:nvPr/>
          </p:nvPicPr>
          <p:blipFill rotWithShape="1">
            <a:blip r:embed="rId1">
              <a:alphaModFix/>
            </a:blip>
            <a:srcRect b="0" l="0" r="68665" t="13018"/>
            <a:stretch/>
          </p:blipFill>
          <p:spPr>
            <a:xfrm>
              <a:off x="8323018" y="0"/>
              <a:ext cx="588774" cy="928827"/>
            </a:xfrm>
            <a:prstGeom prst="rect">
              <a:avLst/>
            </a:prstGeom>
            <a:noFill/>
            <a:ln>
              <a:noFill/>
            </a:ln>
          </p:spPr>
        </p:pic>
      </p:grpSp>
      <p:pic>
        <p:nvPicPr>
          <p:cNvPr id="122" name="Google Shape;122;p18"/>
          <p:cNvPicPr preferRelativeResize="0"/>
          <p:nvPr/>
        </p:nvPicPr>
        <p:blipFill rotWithShape="1">
          <a:blip r:embed="rId2">
            <a:alphaModFix/>
          </a:blip>
          <a:srcRect b="0" l="0" r="0" t="0"/>
          <a:stretch/>
        </p:blipFill>
        <p:spPr>
          <a:xfrm>
            <a:off x="8435975" y="6584950"/>
            <a:ext cx="2933700" cy="127000"/>
          </a:xfrm>
          <a:prstGeom prst="rect">
            <a:avLst/>
          </a:prstGeom>
          <a:noFill/>
          <a:ln>
            <a:noFill/>
          </a:ln>
        </p:spPr>
      </p:pic>
      <p:sp>
        <p:nvSpPr>
          <p:cNvPr id="123" name="Google Shape;123;p18"/>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rgbClr val="888888"/>
                </a:solidFill>
                <a:latin typeface="Arial"/>
                <a:ea typeface="Arial"/>
                <a:cs typeface="Arial"/>
                <a:sym typeface="Arial"/>
              </a:defRPr>
            </a:lvl1pPr>
            <a:lvl2pPr indent="0" lvl="1" marL="0" marR="0" rtl="0" algn="ctr">
              <a:spcBef>
                <a:spcPts val="0"/>
              </a:spcBef>
              <a:buNone/>
              <a:defRPr b="0" i="0" sz="1100" u="none" cap="none" strike="noStrike">
                <a:solidFill>
                  <a:srgbClr val="888888"/>
                </a:solidFill>
                <a:latin typeface="Arial"/>
                <a:ea typeface="Arial"/>
                <a:cs typeface="Arial"/>
                <a:sym typeface="Arial"/>
              </a:defRPr>
            </a:lvl2pPr>
            <a:lvl3pPr indent="0" lvl="2" marL="0" marR="0" rtl="0" algn="ctr">
              <a:spcBef>
                <a:spcPts val="0"/>
              </a:spcBef>
              <a:buNone/>
              <a:defRPr b="0" i="0" sz="1100" u="none" cap="none" strike="noStrike">
                <a:solidFill>
                  <a:srgbClr val="888888"/>
                </a:solidFill>
                <a:latin typeface="Arial"/>
                <a:ea typeface="Arial"/>
                <a:cs typeface="Arial"/>
                <a:sym typeface="Arial"/>
              </a:defRPr>
            </a:lvl3pPr>
            <a:lvl4pPr indent="0" lvl="3" marL="0" marR="0" rtl="0" algn="ctr">
              <a:spcBef>
                <a:spcPts val="0"/>
              </a:spcBef>
              <a:buNone/>
              <a:defRPr b="0" i="0" sz="1100" u="none" cap="none" strike="noStrike">
                <a:solidFill>
                  <a:srgbClr val="888888"/>
                </a:solidFill>
                <a:latin typeface="Arial"/>
                <a:ea typeface="Arial"/>
                <a:cs typeface="Arial"/>
                <a:sym typeface="Arial"/>
              </a:defRPr>
            </a:lvl4pPr>
            <a:lvl5pPr indent="0" lvl="4" marL="0" marR="0" rtl="0" algn="ctr">
              <a:spcBef>
                <a:spcPts val="0"/>
              </a:spcBef>
              <a:buNone/>
              <a:defRPr b="0" i="0" sz="1100" u="none" cap="none" strike="noStrike">
                <a:solidFill>
                  <a:srgbClr val="888888"/>
                </a:solidFill>
                <a:latin typeface="Arial"/>
                <a:ea typeface="Arial"/>
                <a:cs typeface="Arial"/>
                <a:sym typeface="Arial"/>
              </a:defRPr>
            </a:lvl5pPr>
            <a:lvl6pPr indent="0" lvl="5" marL="0" marR="0" rtl="0" algn="ctr">
              <a:spcBef>
                <a:spcPts val="0"/>
              </a:spcBef>
              <a:buNone/>
              <a:defRPr b="0" i="0" sz="1100" u="none" cap="none" strike="noStrike">
                <a:solidFill>
                  <a:srgbClr val="888888"/>
                </a:solidFill>
                <a:latin typeface="Arial"/>
                <a:ea typeface="Arial"/>
                <a:cs typeface="Arial"/>
                <a:sym typeface="Arial"/>
              </a:defRPr>
            </a:lvl6pPr>
            <a:lvl7pPr indent="0" lvl="6" marL="0" marR="0" rtl="0" algn="ctr">
              <a:spcBef>
                <a:spcPts val="0"/>
              </a:spcBef>
              <a:buNone/>
              <a:defRPr b="0" i="0" sz="1100" u="none" cap="none" strike="noStrike">
                <a:solidFill>
                  <a:srgbClr val="888888"/>
                </a:solidFill>
                <a:latin typeface="Arial"/>
                <a:ea typeface="Arial"/>
                <a:cs typeface="Arial"/>
                <a:sym typeface="Arial"/>
              </a:defRPr>
            </a:lvl7pPr>
            <a:lvl8pPr indent="0" lvl="7" marL="0" marR="0" rtl="0" algn="ctr">
              <a:spcBef>
                <a:spcPts val="0"/>
              </a:spcBef>
              <a:buNone/>
              <a:defRPr b="0" i="0" sz="1100" u="none" cap="none" strike="noStrike">
                <a:solidFill>
                  <a:srgbClr val="888888"/>
                </a:solidFill>
                <a:latin typeface="Arial"/>
                <a:ea typeface="Arial"/>
                <a:cs typeface="Arial"/>
                <a:sym typeface="Arial"/>
              </a:defRPr>
            </a:lvl8pPr>
            <a:lvl9pPr indent="0" lvl="8" marL="0" marR="0" rtl="0" algn="ctr">
              <a:spcBef>
                <a:spcPts val="0"/>
              </a:spcBef>
              <a:buNone/>
              <a:defRPr b="0" i="0" sz="11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8" r:id="rId3"/>
    <p:sldLayoutId id="2147483659" r:id="rId4"/>
    <p:sldLayoutId id="2147483660" r:id="rId5"/>
    <p:sldLayoutId id="2147483661" r:id="rId6"/>
    <p:sldLayoutId id="2147483662" r:id="rId7"/>
    <p:sldLayoutId id="2147483663"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rgbClr val="888888"/>
                </a:solidFill>
                <a:latin typeface="Arial"/>
                <a:ea typeface="Arial"/>
                <a:cs typeface="Arial"/>
                <a:sym typeface="Arial"/>
              </a:defRPr>
            </a:lvl1pPr>
            <a:lvl2pPr indent="0" lvl="1" marL="0" marR="0" rtl="0" algn="ctr">
              <a:spcBef>
                <a:spcPts val="0"/>
              </a:spcBef>
              <a:buNone/>
              <a:defRPr b="0" i="0" sz="1100" u="none" cap="none" strike="noStrike">
                <a:solidFill>
                  <a:srgbClr val="888888"/>
                </a:solidFill>
                <a:latin typeface="Arial"/>
                <a:ea typeface="Arial"/>
                <a:cs typeface="Arial"/>
                <a:sym typeface="Arial"/>
              </a:defRPr>
            </a:lvl2pPr>
            <a:lvl3pPr indent="0" lvl="2" marL="0" marR="0" rtl="0" algn="ctr">
              <a:spcBef>
                <a:spcPts val="0"/>
              </a:spcBef>
              <a:buNone/>
              <a:defRPr b="0" i="0" sz="1100" u="none" cap="none" strike="noStrike">
                <a:solidFill>
                  <a:srgbClr val="888888"/>
                </a:solidFill>
                <a:latin typeface="Arial"/>
                <a:ea typeface="Arial"/>
                <a:cs typeface="Arial"/>
                <a:sym typeface="Arial"/>
              </a:defRPr>
            </a:lvl3pPr>
            <a:lvl4pPr indent="0" lvl="3" marL="0" marR="0" rtl="0" algn="ctr">
              <a:spcBef>
                <a:spcPts val="0"/>
              </a:spcBef>
              <a:buNone/>
              <a:defRPr b="0" i="0" sz="1100" u="none" cap="none" strike="noStrike">
                <a:solidFill>
                  <a:srgbClr val="888888"/>
                </a:solidFill>
                <a:latin typeface="Arial"/>
                <a:ea typeface="Arial"/>
                <a:cs typeface="Arial"/>
                <a:sym typeface="Arial"/>
              </a:defRPr>
            </a:lvl4pPr>
            <a:lvl5pPr indent="0" lvl="4" marL="0" marR="0" rtl="0" algn="ctr">
              <a:spcBef>
                <a:spcPts val="0"/>
              </a:spcBef>
              <a:buNone/>
              <a:defRPr b="0" i="0" sz="1100" u="none" cap="none" strike="noStrike">
                <a:solidFill>
                  <a:srgbClr val="888888"/>
                </a:solidFill>
                <a:latin typeface="Arial"/>
                <a:ea typeface="Arial"/>
                <a:cs typeface="Arial"/>
                <a:sym typeface="Arial"/>
              </a:defRPr>
            </a:lvl5pPr>
            <a:lvl6pPr indent="0" lvl="5" marL="0" marR="0" rtl="0" algn="ctr">
              <a:spcBef>
                <a:spcPts val="0"/>
              </a:spcBef>
              <a:buNone/>
              <a:defRPr b="0" i="0" sz="1100" u="none" cap="none" strike="noStrike">
                <a:solidFill>
                  <a:srgbClr val="888888"/>
                </a:solidFill>
                <a:latin typeface="Arial"/>
                <a:ea typeface="Arial"/>
                <a:cs typeface="Arial"/>
                <a:sym typeface="Arial"/>
              </a:defRPr>
            </a:lvl6pPr>
            <a:lvl7pPr indent="0" lvl="6" marL="0" marR="0" rtl="0" algn="ctr">
              <a:spcBef>
                <a:spcPts val="0"/>
              </a:spcBef>
              <a:buNone/>
              <a:defRPr b="0" i="0" sz="1100" u="none" cap="none" strike="noStrike">
                <a:solidFill>
                  <a:srgbClr val="888888"/>
                </a:solidFill>
                <a:latin typeface="Arial"/>
                <a:ea typeface="Arial"/>
                <a:cs typeface="Arial"/>
                <a:sym typeface="Arial"/>
              </a:defRPr>
            </a:lvl7pPr>
            <a:lvl8pPr indent="0" lvl="7" marL="0" marR="0" rtl="0" algn="ctr">
              <a:spcBef>
                <a:spcPts val="0"/>
              </a:spcBef>
              <a:buNone/>
              <a:defRPr b="0" i="0" sz="1100" u="none" cap="none" strike="noStrike">
                <a:solidFill>
                  <a:srgbClr val="888888"/>
                </a:solidFill>
                <a:latin typeface="Arial"/>
                <a:ea typeface="Arial"/>
                <a:cs typeface="Arial"/>
                <a:sym typeface="Arial"/>
              </a:defRPr>
            </a:lvl8pPr>
            <a:lvl9pPr indent="0" lvl="8" marL="0" marR="0" rtl="0" algn="ctr">
              <a:spcBef>
                <a:spcPts val="0"/>
              </a:spcBef>
              <a:buNone/>
              <a:defRPr b="0" i="0" sz="11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grpSp>
        <p:nvGrpSpPr>
          <p:cNvPr id="209" name="Google Shape;209;p38"/>
          <p:cNvGrpSpPr/>
          <p:nvPr/>
        </p:nvGrpSpPr>
        <p:grpSpPr>
          <a:xfrm>
            <a:off x="-1" y="-8881"/>
            <a:ext cx="12188825" cy="1238113"/>
            <a:chOff x="0" y="0"/>
            <a:chExt cx="9144000" cy="928827"/>
          </a:xfrm>
        </p:grpSpPr>
        <p:cxnSp>
          <p:nvCxnSpPr>
            <p:cNvPr id="210" name="Google Shape;210;p38"/>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211" name="Google Shape;211;p38"/>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212" name="Google Shape;212;p38"/>
            <p:cNvPicPr preferRelativeResize="0"/>
            <p:nvPr/>
          </p:nvPicPr>
          <p:blipFill rotWithShape="1">
            <a:blip r:embed="rId1">
              <a:alphaModFix/>
            </a:blip>
            <a:srcRect b="0" l="0" r="68665" t="13018"/>
            <a:stretch/>
          </p:blipFill>
          <p:spPr>
            <a:xfrm>
              <a:off x="8323018" y="0"/>
              <a:ext cx="588774" cy="928827"/>
            </a:xfrm>
            <a:prstGeom prst="rect">
              <a:avLst/>
            </a:prstGeom>
            <a:noFill/>
            <a:ln>
              <a:noFill/>
            </a:ln>
          </p:spPr>
        </p:pic>
      </p:grpSp>
      <p:sp>
        <p:nvSpPr>
          <p:cNvPr id="213" name="Google Shape;213;p38"/>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14" name="Google Shape;214;p38"/>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215" name="Google Shape;215;p38"/>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pic>
        <p:nvPicPr>
          <p:cNvPr id="216" name="Google Shape;216;p38"/>
          <p:cNvPicPr preferRelativeResize="0"/>
          <p:nvPr/>
        </p:nvPicPr>
        <p:blipFill rotWithShape="1">
          <a:blip r:embed="rId2">
            <a:alphaModFix/>
          </a:blip>
          <a:srcRect b="0" l="0" r="0" t="0"/>
          <a:stretch/>
        </p:blipFill>
        <p:spPr>
          <a:xfrm>
            <a:off x="8435975" y="6584950"/>
            <a:ext cx="2933700" cy="127000"/>
          </a:xfrm>
          <a:prstGeom prst="rect">
            <a:avLst/>
          </a:prstGeom>
          <a:noFill/>
          <a:ln>
            <a:noFill/>
          </a:ln>
        </p:spPr>
      </p:pic>
      <p:sp>
        <p:nvSpPr>
          <p:cNvPr id="217" name="Google Shape;217;p38"/>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rgbClr val="888888"/>
                </a:solidFill>
                <a:latin typeface="Arial"/>
                <a:ea typeface="Arial"/>
                <a:cs typeface="Arial"/>
                <a:sym typeface="Arial"/>
              </a:defRPr>
            </a:lvl1pPr>
            <a:lvl2pPr indent="0" lvl="1" marL="0" marR="0" rtl="0" algn="ctr">
              <a:spcBef>
                <a:spcPts val="0"/>
              </a:spcBef>
              <a:buNone/>
              <a:defRPr b="0" i="0" sz="1100" u="none" cap="none" strike="noStrike">
                <a:solidFill>
                  <a:srgbClr val="888888"/>
                </a:solidFill>
                <a:latin typeface="Arial"/>
                <a:ea typeface="Arial"/>
                <a:cs typeface="Arial"/>
                <a:sym typeface="Arial"/>
              </a:defRPr>
            </a:lvl2pPr>
            <a:lvl3pPr indent="0" lvl="2" marL="0" marR="0" rtl="0" algn="ctr">
              <a:spcBef>
                <a:spcPts val="0"/>
              </a:spcBef>
              <a:buNone/>
              <a:defRPr b="0" i="0" sz="1100" u="none" cap="none" strike="noStrike">
                <a:solidFill>
                  <a:srgbClr val="888888"/>
                </a:solidFill>
                <a:latin typeface="Arial"/>
                <a:ea typeface="Arial"/>
                <a:cs typeface="Arial"/>
                <a:sym typeface="Arial"/>
              </a:defRPr>
            </a:lvl3pPr>
            <a:lvl4pPr indent="0" lvl="3" marL="0" marR="0" rtl="0" algn="ctr">
              <a:spcBef>
                <a:spcPts val="0"/>
              </a:spcBef>
              <a:buNone/>
              <a:defRPr b="0" i="0" sz="1100" u="none" cap="none" strike="noStrike">
                <a:solidFill>
                  <a:srgbClr val="888888"/>
                </a:solidFill>
                <a:latin typeface="Arial"/>
                <a:ea typeface="Arial"/>
                <a:cs typeface="Arial"/>
                <a:sym typeface="Arial"/>
              </a:defRPr>
            </a:lvl4pPr>
            <a:lvl5pPr indent="0" lvl="4" marL="0" marR="0" rtl="0" algn="ctr">
              <a:spcBef>
                <a:spcPts val="0"/>
              </a:spcBef>
              <a:buNone/>
              <a:defRPr b="0" i="0" sz="1100" u="none" cap="none" strike="noStrike">
                <a:solidFill>
                  <a:srgbClr val="888888"/>
                </a:solidFill>
                <a:latin typeface="Arial"/>
                <a:ea typeface="Arial"/>
                <a:cs typeface="Arial"/>
                <a:sym typeface="Arial"/>
              </a:defRPr>
            </a:lvl5pPr>
            <a:lvl6pPr indent="0" lvl="5" marL="0" marR="0" rtl="0" algn="ctr">
              <a:spcBef>
                <a:spcPts val="0"/>
              </a:spcBef>
              <a:buNone/>
              <a:defRPr b="0" i="0" sz="1100" u="none" cap="none" strike="noStrike">
                <a:solidFill>
                  <a:srgbClr val="888888"/>
                </a:solidFill>
                <a:latin typeface="Arial"/>
                <a:ea typeface="Arial"/>
                <a:cs typeface="Arial"/>
                <a:sym typeface="Arial"/>
              </a:defRPr>
            </a:lvl6pPr>
            <a:lvl7pPr indent="0" lvl="6" marL="0" marR="0" rtl="0" algn="ctr">
              <a:spcBef>
                <a:spcPts val="0"/>
              </a:spcBef>
              <a:buNone/>
              <a:defRPr b="0" i="0" sz="1100" u="none" cap="none" strike="noStrike">
                <a:solidFill>
                  <a:srgbClr val="888888"/>
                </a:solidFill>
                <a:latin typeface="Arial"/>
                <a:ea typeface="Arial"/>
                <a:cs typeface="Arial"/>
                <a:sym typeface="Arial"/>
              </a:defRPr>
            </a:lvl7pPr>
            <a:lvl8pPr indent="0" lvl="7" marL="0" marR="0" rtl="0" algn="ctr">
              <a:spcBef>
                <a:spcPts val="0"/>
              </a:spcBef>
              <a:buNone/>
              <a:defRPr b="0" i="0" sz="1100" u="none" cap="none" strike="noStrike">
                <a:solidFill>
                  <a:srgbClr val="888888"/>
                </a:solidFill>
                <a:latin typeface="Arial"/>
                <a:ea typeface="Arial"/>
                <a:cs typeface="Arial"/>
                <a:sym typeface="Arial"/>
              </a:defRPr>
            </a:lvl8pPr>
            <a:lvl9pPr indent="0" lvl="8" marL="0" marR="0" rtl="0" algn="ctr">
              <a:spcBef>
                <a:spcPts val="0"/>
              </a:spcBef>
              <a:buNone/>
              <a:defRPr b="0" i="0" sz="11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 id="2147483674"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grpSp>
        <p:nvGrpSpPr>
          <p:cNvPr id="241" name="Google Shape;241;p43"/>
          <p:cNvGrpSpPr/>
          <p:nvPr/>
        </p:nvGrpSpPr>
        <p:grpSpPr>
          <a:xfrm>
            <a:off x="-1" y="-8881"/>
            <a:ext cx="12188825" cy="1238113"/>
            <a:chOff x="0" y="0"/>
            <a:chExt cx="9144000" cy="928827"/>
          </a:xfrm>
        </p:grpSpPr>
        <p:cxnSp>
          <p:nvCxnSpPr>
            <p:cNvPr id="242" name="Google Shape;242;p43"/>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243" name="Google Shape;243;p43"/>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244" name="Google Shape;244;p43"/>
            <p:cNvPicPr preferRelativeResize="0"/>
            <p:nvPr/>
          </p:nvPicPr>
          <p:blipFill rotWithShape="1">
            <a:blip r:embed="rId1">
              <a:alphaModFix/>
            </a:blip>
            <a:srcRect b="0" l="0" r="68665" t="13018"/>
            <a:stretch/>
          </p:blipFill>
          <p:spPr>
            <a:xfrm>
              <a:off x="8323018" y="0"/>
              <a:ext cx="588774" cy="928827"/>
            </a:xfrm>
            <a:prstGeom prst="rect">
              <a:avLst/>
            </a:prstGeom>
            <a:noFill/>
            <a:ln>
              <a:noFill/>
            </a:ln>
          </p:spPr>
        </p:pic>
      </p:grpSp>
      <p:sp>
        <p:nvSpPr>
          <p:cNvPr id="245" name="Google Shape;245;p43"/>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46" name="Google Shape;246;p43"/>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247" name="Google Shape;247;p43"/>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pic>
        <p:nvPicPr>
          <p:cNvPr id="248" name="Google Shape;248;p43"/>
          <p:cNvPicPr preferRelativeResize="0"/>
          <p:nvPr/>
        </p:nvPicPr>
        <p:blipFill rotWithShape="1">
          <a:blip r:embed="rId2">
            <a:alphaModFix/>
          </a:blip>
          <a:srcRect b="0" l="0" r="0" t="0"/>
          <a:stretch/>
        </p:blipFill>
        <p:spPr>
          <a:xfrm>
            <a:off x="8435975" y="6584950"/>
            <a:ext cx="2933700" cy="127000"/>
          </a:xfrm>
          <a:prstGeom prst="rect">
            <a:avLst/>
          </a:prstGeom>
          <a:noFill/>
          <a:ln>
            <a:noFill/>
          </a:ln>
        </p:spPr>
      </p:pic>
      <p:sp>
        <p:nvSpPr>
          <p:cNvPr id="249" name="Google Shape;249;p43"/>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rgbClr val="888888"/>
                </a:solidFill>
                <a:latin typeface="Arial"/>
                <a:ea typeface="Arial"/>
                <a:cs typeface="Arial"/>
                <a:sym typeface="Arial"/>
              </a:defRPr>
            </a:lvl1pPr>
            <a:lvl2pPr indent="0" lvl="1" marL="0" marR="0" rtl="0" algn="ctr">
              <a:spcBef>
                <a:spcPts val="0"/>
              </a:spcBef>
              <a:buNone/>
              <a:defRPr b="0" i="0" sz="1100" u="none" cap="none" strike="noStrike">
                <a:solidFill>
                  <a:srgbClr val="888888"/>
                </a:solidFill>
                <a:latin typeface="Arial"/>
                <a:ea typeface="Arial"/>
                <a:cs typeface="Arial"/>
                <a:sym typeface="Arial"/>
              </a:defRPr>
            </a:lvl2pPr>
            <a:lvl3pPr indent="0" lvl="2" marL="0" marR="0" rtl="0" algn="ctr">
              <a:spcBef>
                <a:spcPts val="0"/>
              </a:spcBef>
              <a:buNone/>
              <a:defRPr b="0" i="0" sz="1100" u="none" cap="none" strike="noStrike">
                <a:solidFill>
                  <a:srgbClr val="888888"/>
                </a:solidFill>
                <a:latin typeface="Arial"/>
                <a:ea typeface="Arial"/>
                <a:cs typeface="Arial"/>
                <a:sym typeface="Arial"/>
              </a:defRPr>
            </a:lvl3pPr>
            <a:lvl4pPr indent="0" lvl="3" marL="0" marR="0" rtl="0" algn="ctr">
              <a:spcBef>
                <a:spcPts val="0"/>
              </a:spcBef>
              <a:buNone/>
              <a:defRPr b="0" i="0" sz="1100" u="none" cap="none" strike="noStrike">
                <a:solidFill>
                  <a:srgbClr val="888888"/>
                </a:solidFill>
                <a:latin typeface="Arial"/>
                <a:ea typeface="Arial"/>
                <a:cs typeface="Arial"/>
                <a:sym typeface="Arial"/>
              </a:defRPr>
            </a:lvl4pPr>
            <a:lvl5pPr indent="0" lvl="4" marL="0" marR="0" rtl="0" algn="ctr">
              <a:spcBef>
                <a:spcPts val="0"/>
              </a:spcBef>
              <a:buNone/>
              <a:defRPr b="0" i="0" sz="1100" u="none" cap="none" strike="noStrike">
                <a:solidFill>
                  <a:srgbClr val="888888"/>
                </a:solidFill>
                <a:latin typeface="Arial"/>
                <a:ea typeface="Arial"/>
                <a:cs typeface="Arial"/>
                <a:sym typeface="Arial"/>
              </a:defRPr>
            </a:lvl5pPr>
            <a:lvl6pPr indent="0" lvl="5" marL="0" marR="0" rtl="0" algn="ctr">
              <a:spcBef>
                <a:spcPts val="0"/>
              </a:spcBef>
              <a:buNone/>
              <a:defRPr b="0" i="0" sz="1100" u="none" cap="none" strike="noStrike">
                <a:solidFill>
                  <a:srgbClr val="888888"/>
                </a:solidFill>
                <a:latin typeface="Arial"/>
                <a:ea typeface="Arial"/>
                <a:cs typeface="Arial"/>
                <a:sym typeface="Arial"/>
              </a:defRPr>
            </a:lvl6pPr>
            <a:lvl7pPr indent="0" lvl="6" marL="0" marR="0" rtl="0" algn="ctr">
              <a:spcBef>
                <a:spcPts val="0"/>
              </a:spcBef>
              <a:buNone/>
              <a:defRPr b="0" i="0" sz="1100" u="none" cap="none" strike="noStrike">
                <a:solidFill>
                  <a:srgbClr val="888888"/>
                </a:solidFill>
                <a:latin typeface="Arial"/>
                <a:ea typeface="Arial"/>
                <a:cs typeface="Arial"/>
                <a:sym typeface="Arial"/>
              </a:defRPr>
            </a:lvl7pPr>
            <a:lvl8pPr indent="0" lvl="7" marL="0" marR="0" rtl="0" algn="ctr">
              <a:spcBef>
                <a:spcPts val="0"/>
              </a:spcBef>
              <a:buNone/>
              <a:defRPr b="0" i="0" sz="1100" u="none" cap="none" strike="noStrike">
                <a:solidFill>
                  <a:srgbClr val="888888"/>
                </a:solidFill>
                <a:latin typeface="Arial"/>
                <a:ea typeface="Arial"/>
                <a:cs typeface="Arial"/>
                <a:sym typeface="Arial"/>
              </a:defRPr>
            </a:lvl8pPr>
            <a:lvl9pPr indent="0" lvl="8" marL="0" marR="0" rtl="0" algn="ctr">
              <a:spcBef>
                <a:spcPts val="0"/>
              </a:spcBef>
              <a:buNone/>
              <a:defRPr b="0" i="0" sz="11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6"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grpSp>
        <p:nvGrpSpPr>
          <p:cNvPr id="258" name="Google Shape;258;p45"/>
          <p:cNvGrpSpPr/>
          <p:nvPr/>
        </p:nvGrpSpPr>
        <p:grpSpPr>
          <a:xfrm>
            <a:off x="-1" y="-8881"/>
            <a:ext cx="12188825" cy="1238113"/>
            <a:chOff x="0" y="0"/>
            <a:chExt cx="9144000" cy="928827"/>
          </a:xfrm>
        </p:grpSpPr>
        <p:cxnSp>
          <p:nvCxnSpPr>
            <p:cNvPr id="259" name="Google Shape;259;p45"/>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260" name="Google Shape;260;p45"/>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261" name="Google Shape;261;p45"/>
            <p:cNvPicPr preferRelativeResize="0"/>
            <p:nvPr/>
          </p:nvPicPr>
          <p:blipFill rotWithShape="1">
            <a:blip r:embed="rId1">
              <a:alphaModFix/>
            </a:blip>
            <a:srcRect b="0" l="0" r="68665" t="13018"/>
            <a:stretch/>
          </p:blipFill>
          <p:spPr>
            <a:xfrm>
              <a:off x="8323018" y="0"/>
              <a:ext cx="588774" cy="928827"/>
            </a:xfrm>
            <a:prstGeom prst="rect">
              <a:avLst/>
            </a:prstGeom>
            <a:noFill/>
            <a:ln>
              <a:noFill/>
            </a:ln>
          </p:spPr>
        </p:pic>
      </p:grpSp>
      <p:sp>
        <p:nvSpPr>
          <p:cNvPr id="262" name="Google Shape;262;p45"/>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63" name="Google Shape;263;p45"/>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264" name="Google Shape;264;p45"/>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pic>
        <p:nvPicPr>
          <p:cNvPr id="265" name="Google Shape;265;p45"/>
          <p:cNvPicPr preferRelativeResize="0"/>
          <p:nvPr/>
        </p:nvPicPr>
        <p:blipFill rotWithShape="1">
          <a:blip r:embed="rId2">
            <a:alphaModFix/>
          </a:blip>
          <a:srcRect b="0" l="0" r="0" t="0"/>
          <a:stretch/>
        </p:blipFill>
        <p:spPr>
          <a:xfrm>
            <a:off x="8435975" y="6584950"/>
            <a:ext cx="2933700" cy="127000"/>
          </a:xfrm>
          <a:prstGeom prst="rect">
            <a:avLst/>
          </a:prstGeom>
          <a:noFill/>
          <a:ln>
            <a:noFill/>
          </a:ln>
        </p:spPr>
      </p:pic>
      <p:sp>
        <p:nvSpPr>
          <p:cNvPr id="266" name="Google Shape;266;p45"/>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rgbClr val="888888"/>
                </a:solidFill>
                <a:latin typeface="Arial"/>
                <a:ea typeface="Arial"/>
                <a:cs typeface="Arial"/>
                <a:sym typeface="Arial"/>
              </a:defRPr>
            </a:lvl1pPr>
            <a:lvl2pPr indent="0" lvl="1" marL="0" marR="0" rtl="0" algn="ctr">
              <a:spcBef>
                <a:spcPts val="0"/>
              </a:spcBef>
              <a:buNone/>
              <a:defRPr b="0" i="0" sz="1100" u="none" cap="none" strike="noStrike">
                <a:solidFill>
                  <a:srgbClr val="888888"/>
                </a:solidFill>
                <a:latin typeface="Arial"/>
                <a:ea typeface="Arial"/>
                <a:cs typeface="Arial"/>
                <a:sym typeface="Arial"/>
              </a:defRPr>
            </a:lvl2pPr>
            <a:lvl3pPr indent="0" lvl="2" marL="0" marR="0" rtl="0" algn="ctr">
              <a:spcBef>
                <a:spcPts val="0"/>
              </a:spcBef>
              <a:buNone/>
              <a:defRPr b="0" i="0" sz="1100" u="none" cap="none" strike="noStrike">
                <a:solidFill>
                  <a:srgbClr val="888888"/>
                </a:solidFill>
                <a:latin typeface="Arial"/>
                <a:ea typeface="Arial"/>
                <a:cs typeface="Arial"/>
                <a:sym typeface="Arial"/>
              </a:defRPr>
            </a:lvl3pPr>
            <a:lvl4pPr indent="0" lvl="3" marL="0" marR="0" rtl="0" algn="ctr">
              <a:spcBef>
                <a:spcPts val="0"/>
              </a:spcBef>
              <a:buNone/>
              <a:defRPr b="0" i="0" sz="1100" u="none" cap="none" strike="noStrike">
                <a:solidFill>
                  <a:srgbClr val="888888"/>
                </a:solidFill>
                <a:latin typeface="Arial"/>
                <a:ea typeface="Arial"/>
                <a:cs typeface="Arial"/>
                <a:sym typeface="Arial"/>
              </a:defRPr>
            </a:lvl4pPr>
            <a:lvl5pPr indent="0" lvl="4" marL="0" marR="0" rtl="0" algn="ctr">
              <a:spcBef>
                <a:spcPts val="0"/>
              </a:spcBef>
              <a:buNone/>
              <a:defRPr b="0" i="0" sz="1100" u="none" cap="none" strike="noStrike">
                <a:solidFill>
                  <a:srgbClr val="888888"/>
                </a:solidFill>
                <a:latin typeface="Arial"/>
                <a:ea typeface="Arial"/>
                <a:cs typeface="Arial"/>
                <a:sym typeface="Arial"/>
              </a:defRPr>
            </a:lvl5pPr>
            <a:lvl6pPr indent="0" lvl="5" marL="0" marR="0" rtl="0" algn="ctr">
              <a:spcBef>
                <a:spcPts val="0"/>
              </a:spcBef>
              <a:buNone/>
              <a:defRPr b="0" i="0" sz="1100" u="none" cap="none" strike="noStrike">
                <a:solidFill>
                  <a:srgbClr val="888888"/>
                </a:solidFill>
                <a:latin typeface="Arial"/>
                <a:ea typeface="Arial"/>
                <a:cs typeface="Arial"/>
                <a:sym typeface="Arial"/>
              </a:defRPr>
            </a:lvl6pPr>
            <a:lvl7pPr indent="0" lvl="6" marL="0" marR="0" rtl="0" algn="ctr">
              <a:spcBef>
                <a:spcPts val="0"/>
              </a:spcBef>
              <a:buNone/>
              <a:defRPr b="0" i="0" sz="1100" u="none" cap="none" strike="noStrike">
                <a:solidFill>
                  <a:srgbClr val="888888"/>
                </a:solidFill>
                <a:latin typeface="Arial"/>
                <a:ea typeface="Arial"/>
                <a:cs typeface="Arial"/>
                <a:sym typeface="Arial"/>
              </a:defRPr>
            </a:lvl7pPr>
            <a:lvl8pPr indent="0" lvl="7" marL="0" marR="0" rtl="0" algn="ctr">
              <a:spcBef>
                <a:spcPts val="0"/>
              </a:spcBef>
              <a:buNone/>
              <a:defRPr b="0" i="0" sz="1100" u="none" cap="none" strike="noStrike">
                <a:solidFill>
                  <a:srgbClr val="888888"/>
                </a:solidFill>
                <a:latin typeface="Arial"/>
                <a:ea typeface="Arial"/>
                <a:cs typeface="Arial"/>
                <a:sym typeface="Arial"/>
              </a:defRPr>
            </a:lvl8pPr>
            <a:lvl9pPr indent="0" lvl="8" marL="0" marR="0" rtl="0" algn="ctr">
              <a:spcBef>
                <a:spcPts val="0"/>
              </a:spcBef>
              <a:buNone/>
              <a:defRPr b="0" i="0" sz="11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8" r:id="rId3"/>
    <p:sldLayoutId id="2147483679" r:id="rId4"/>
    <p:sldLayoutId id="2147483680"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9" name="Shape 289"/>
        <p:cNvGrpSpPr/>
        <p:nvPr/>
      </p:nvGrpSpPr>
      <p:grpSpPr>
        <a:xfrm>
          <a:off x="0" y="0"/>
          <a:ext cx="0" cy="0"/>
          <a:chOff x="0" y="0"/>
          <a:chExt cx="0" cy="0"/>
        </a:xfrm>
      </p:grpSpPr>
      <p:grpSp>
        <p:nvGrpSpPr>
          <p:cNvPr id="290" name="Google Shape;290;p49"/>
          <p:cNvGrpSpPr/>
          <p:nvPr/>
        </p:nvGrpSpPr>
        <p:grpSpPr>
          <a:xfrm>
            <a:off x="-1" y="-8881"/>
            <a:ext cx="12188825" cy="1238113"/>
            <a:chOff x="0" y="0"/>
            <a:chExt cx="9144000" cy="928827"/>
          </a:xfrm>
        </p:grpSpPr>
        <p:cxnSp>
          <p:nvCxnSpPr>
            <p:cNvPr id="291" name="Google Shape;291;p49"/>
            <p:cNvCxnSpPr/>
            <p:nvPr/>
          </p:nvCxnSpPr>
          <p:spPr>
            <a:xfrm>
              <a:off x="6099048" y="26122"/>
              <a:ext cx="3044952" cy="0"/>
            </a:xfrm>
            <a:prstGeom prst="straightConnector1">
              <a:avLst/>
            </a:prstGeom>
            <a:noFill/>
            <a:ln cap="flat" cmpd="sng" w="50800">
              <a:solidFill>
                <a:srgbClr val="A5A5A5"/>
              </a:solidFill>
              <a:prstDash val="solid"/>
              <a:round/>
              <a:headEnd len="sm" w="sm" type="none"/>
              <a:tailEnd len="sm" w="sm" type="none"/>
            </a:ln>
          </p:spPr>
        </p:cxnSp>
        <p:cxnSp>
          <p:nvCxnSpPr>
            <p:cNvPr id="292" name="Google Shape;292;p49"/>
            <p:cNvCxnSpPr/>
            <p:nvPr/>
          </p:nvCxnSpPr>
          <p:spPr>
            <a:xfrm>
              <a:off x="0" y="26679"/>
              <a:ext cx="6099048" cy="0"/>
            </a:xfrm>
            <a:prstGeom prst="straightConnector1">
              <a:avLst/>
            </a:prstGeom>
            <a:noFill/>
            <a:ln cap="flat" cmpd="sng" w="50800">
              <a:solidFill>
                <a:srgbClr val="90152A"/>
              </a:solidFill>
              <a:prstDash val="solid"/>
              <a:round/>
              <a:headEnd len="sm" w="sm" type="none"/>
              <a:tailEnd len="sm" w="sm" type="none"/>
            </a:ln>
          </p:spPr>
        </p:cxnSp>
        <p:pic>
          <p:nvPicPr>
            <p:cNvPr id="293" name="Google Shape;293;p49"/>
            <p:cNvPicPr preferRelativeResize="0"/>
            <p:nvPr/>
          </p:nvPicPr>
          <p:blipFill rotWithShape="1">
            <a:blip r:embed="rId1">
              <a:alphaModFix/>
            </a:blip>
            <a:srcRect b="0" l="0" r="68665" t="13018"/>
            <a:stretch/>
          </p:blipFill>
          <p:spPr>
            <a:xfrm>
              <a:off x="8323018" y="0"/>
              <a:ext cx="588774" cy="928827"/>
            </a:xfrm>
            <a:prstGeom prst="rect">
              <a:avLst/>
            </a:prstGeom>
            <a:noFill/>
            <a:ln>
              <a:noFill/>
            </a:ln>
          </p:spPr>
        </p:pic>
      </p:grpSp>
      <p:sp>
        <p:nvSpPr>
          <p:cNvPr id="294" name="Google Shape;294;p49"/>
          <p:cNvSpPr/>
          <p:nvPr/>
        </p:nvSpPr>
        <p:spPr>
          <a:xfrm>
            <a:off x="0" y="6446520"/>
            <a:ext cx="12188825" cy="41148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95" name="Google Shape;295;p49"/>
          <p:cNvCxnSpPr/>
          <p:nvPr/>
        </p:nvCxnSpPr>
        <p:spPr>
          <a:xfrm>
            <a:off x="8129945" y="6419317"/>
            <a:ext cx="4058879" cy="0"/>
          </a:xfrm>
          <a:prstGeom prst="straightConnector1">
            <a:avLst/>
          </a:prstGeom>
          <a:noFill/>
          <a:ln cap="flat" cmpd="sng" w="50800">
            <a:solidFill>
              <a:srgbClr val="DF7023"/>
            </a:solidFill>
            <a:prstDash val="solid"/>
            <a:round/>
            <a:headEnd len="sm" w="sm" type="none"/>
            <a:tailEnd len="sm" w="sm" type="none"/>
          </a:ln>
        </p:spPr>
      </p:cxnSp>
      <p:cxnSp>
        <p:nvCxnSpPr>
          <p:cNvPr id="296" name="Google Shape;296;p49"/>
          <p:cNvCxnSpPr/>
          <p:nvPr/>
        </p:nvCxnSpPr>
        <p:spPr>
          <a:xfrm>
            <a:off x="-1" y="6420059"/>
            <a:ext cx="8129946" cy="0"/>
          </a:xfrm>
          <a:prstGeom prst="straightConnector1">
            <a:avLst/>
          </a:prstGeom>
          <a:noFill/>
          <a:ln cap="flat" cmpd="sng" w="50800">
            <a:solidFill>
              <a:srgbClr val="0F787D"/>
            </a:solidFill>
            <a:prstDash val="solid"/>
            <a:round/>
            <a:headEnd len="sm" w="sm" type="none"/>
            <a:tailEnd len="sm" w="sm" type="none"/>
          </a:ln>
        </p:spPr>
      </p:cxnSp>
      <p:pic>
        <p:nvPicPr>
          <p:cNvPr id="297" name="Google Shape;297;p49"/>
          <p:cNvPicPr preferRelativeResize="0"/>
          <p:nvPr/>
        </p:nvPicPr>
        <p:blipFill rotWithShape="1">
          <a:blip r:embed="rId2">
            <a:alphaModFix/>
          </a:blip>
          <a:srcRect b="0" l="0" r="0" t="0"/>
          <a:stretch/>
        </p:blipFill>
        <p:spPr>
          <a:xfrm>
            <a:off x="8435975" y="6584950"/>
            <a:ext cx="2933700" cy="127000"/>
          </a:xfrm>
          <a:prstGeom prst="rect">
            <a:avLst/>
          </a:prstGeom>
          <a:noFill/>
          <a:ln>
            <a:noFill/>
          </a:ln>
        </p:spPr>
      </p:pic>
      <p:sp>
        <p:nvSpPr>
          <p:cNvPr id="298" name="Google Shape;298;p49"/>
          <p:cNvSpPr txBox="1"/>
          <p:nvPr>
            <p:ph idx="12" type="sldNum"/>
          </p:nvPr>
        </p:nvSpPr>
        <p:spPr>
          <a:xfrm>
            <a:off x="11591176" y="6460940"/>
            <a:ext cx="476623"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100" u="none" cap="none" strike="noStrike">
                <a:solidFill>
                  <a:srgbClr val="888888"/>
                </a:solidFill>
                <a:latin typeface="Arial"/>
                <a:ea typeface="Arial"/>
                <a:cs typeface="Arial"/>
                <a:sym typeface="Arial"/>
              </a:defRPr>
            </a:lvl1pPr>
            <a:lvl2pPr indent="0" lvl="1" marL="0" marR="0" rtl="0" algn="ctr">
              <a:spcBef>
                <a:spcPts val="0"/>
              </a:spcBef>
              <a:buNone/>
              <a:defRPr b="0" i="0" sz="1100" u="none" cap="none" strike="noStrike">
                <a:solidFill>
                  <a:srgbClr val="888888"/>
                </a:solidFill>
                <a:latin typeface="Arial"/>
                <a:ea typeface="Arial"/>
                <a:cs typeface="Arial"/>
                <a:sym typeface="Arial"/>
              </a:defRPr>
            </a:lvl2pPr>
            <a:lvl3pPr indent="0" lvl="2" marL="0" marR="0" rtl="0" algn="ctr">
              <a:spcBef>
                <a:spcPts val="0"/>
              </a:spcBef>
              <a:buNone/>
              <a:defRPr b="0" i="0" sz="1100" u="none" cap="none" strike="noStrike">
                <a:solidFill>
                  <a:srgbClr val="888888"/>
                </a:solidFill>
                <a:latin typeface="Arial"/>
                <a:ea typeface="Arial"/>
                <a:cs typeface="Arial"/>
                <a:sym typeface="Arial"/>
              </a:defRPr>
            </a:lvl3pPr>
            <a:lvl4pPr indent="0" lvl="3" marL="0" marR="0" rtl="0" algn="ctr">
              <a:spcBef>
                <a:spcPts val="0"/>
              </a:spcBef>
              <a:buNone/>
              <a:defRPr b="0" i="0" sz="1100" u="none" cap="none" strike="noStrike">
                <a:solidFill>
                  <a:srgbClr val="888888"/>
                </a:solidFill>
                <a:latin typeface="Arial"/>
                <a:ea typeface="Arial"/>
                <a:cs typeface="Arial"/>
                <a:sym typeface="Arial"/>
              </a:defRPr>
            </a:lvl4pPr>
            <a:lvl5pPr indent="0" lvl="4" marL="0" marR="0" rtl="0" algn="ctr">
              <a:spcBef>
                <a:spcPts val="0"/>
              </a:spcBef>
              <a:buNone/>
              <a:defRPr b="0" i="0" sz="1100" u="none" cap="none" strike="noStrike">
                <a:solidFill>
                  <a:srgbClr val="888888"/>
                </a:solidFill>
                <a:latin typeface="Arial"/>
                <a:ea typeface="Arial"/>
                <a:cs typeface="Arial"/>
                <a:sym typeface="Arial"/>
              </a:defRPr>
            </a:lvl5pPr>
            <a:lvl6pPr indent="0" lvl="5" marL="0" marR="0" rtl="0" algn="ctr">
              <a:spcBef>
                <a:spcPts val="0"/>
              </a:spcBef>
              <a:buNone/>
              <a:defRPr b="0" i="0" sz="1100" u="none" cap="none" strike="noStrike">
                <a:solidFill>
                  <a:srgbClr val="888888"/>
                </a:solidFill>
                <a:latin typeface="Arial"/>
                <a:ea typeface="Arial"/>
                <a:cs typeface="Arial"/>
                <a:sym typeface="Arial"/>
              </a:defRPr>
            </a:lvl6pPr>
            <a:lvl7pPr indent="0" lvl="6" marL="0" marR="0" rtl="0" algn="ctr">
              <a:spcBef>
                <a:spcPts val="0"/>
              </a:spcBef>
              <a:buNone/>
              <a:defRPr b="0" i="0" sz="1100" u="none" cap="none" strike="noStrike">
                <a:solidFill>
                  <a:srgbClr val="888888"/>
                </a:solidFill>
                <a:latin typeface="Arial"/>
                <a:ea typeface="Arial"/>
                <a:cs typeface="Arial"/>
                <a:sym typeface="Arial"/>
              </a:defRPr>
            </a:lvl7pPr>
            <a:lvl8pPr indent="0" lvl="7" marL="0" marR="0" rtl="0" algn="ctr">
              <a:spcBef>
                <a:spcPts val="0"/>
              </a:spcBef>
              <a:buNone/>
              <a:defRPr b="0" i="0" sz="1100" u="none" cap="none" strike="noStrike">
                <a:solidFill>
                  <a:srgbClr val="888888"/>
                </a:solidFill>
                <a:latin typeface="Arial"/>
                <a:ea typeface="Arial"/>
                <a:cs typeface="Arial"/>
                <a:sym typeface="Arial"/>
              </a:defRPr>
            </a:lvl8pPr>
            <a:lvl9pPr indent="0" lvl="8" marL="0" marR="0" rtl="0" algn="ctr">
              <a:spcBef>
                <a:spcPts val="0"/>
              </a:spcBef>
              <a:buNone/>
              <a:defRPr b="0" i="0" sz="11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2" r:id="rId3"/>
    <p:sldLayoutId id="2147483683" r:id="rId4"/>
    <p:sldLayoutId id="2147483684" r:id="rId5"/>
    <p:sldLayoutId id="2147483685"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s://towardsdatascience.com/document-embedding-techniques-fed3e7a6a25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s://files.pushshift.io/reddit/comments/"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
          <p:cNvSpPr txBox="1"/>
          <p:nvPr>
            <p:ph idx="1" type="body"/>
          </p:nvPr>
        </p:nvSpPr>
        <p:spPr>
          <a:xfrm>
            <a:off x="216054" y="4829299"/>
            <a:ext cx="6773094" cy="125616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400"/>
              <a:buFont typeface="Arial"/>
              <a:buNone/>
            </a:pPr>
            <a:r>
              <a:rPr lang="en-US"/>
              <a:t>Brenden Brusberg</a:t>
            </a:r>
            <a:endParaRPr/>
          </a:p>
          <a:p>
            <a:pPr indent="0" lvl="0" marL="0" marR="0" rtl="0" algn="l">
              <a:lnSpc>
                <a:spcPct val="120000"/>
              </a:lnSpc>
              <a:spcBef>
                <a:spcPts val="0"/>
              </a:spcBef>
              <a:spcAft>
                <a:spcPts val="0"/>
              </a:spcAft>
              <a:buClr>
                <a:schemeClr val="dk1"/>
              </a:buClr>
              <a:buSzPts val="1400"/>
              <a:buFont typeface="Arial"/>
              <a:buNone/>
            </a:pPr>
            <a:r>
              <a:rPr lang="en-US"/>
              <a:t>CS-584: Natural Language Processing</a:t>
            </a:r>
            <a:endParaRPr/>
          </a:p>
          <a:p>
            <a:pPr indent="0" lvl="0" marL="0" marR="0" rtl="0" algn="l">
              <a:lnSpc>
                <a:spcPct val="120000"/>
              </a:lnSpc>
              <a:spcBef>
                <a:spcPts val="0"/>
              </a:spcBef>
              <a:spcAft>
                <a:spcPts val="0"/>
              </a:spcAft>
              <a:buClr>
                <a:schemeClr val="dk1"/>
              </a:buClr>
              <a:buSzPts val="1400"/>
              <a:buFont typeface="Arial"/>
              <a:buNone/>
            </a:pPr>
            <a:r>
              <a:rPr lang="en-US"/>
              <a:t>May 17</a:t>
            </a:r>
            <a:r>
              <a:rPr baseline="30000" lang="en-US"/>
              <a:t>th</a:t>
            </a:r>
            <a:r>
              <a:rPr lang="en-US"/>
              <a:t>, 2021</a:t>
            </a:r>
            <a:endParaRPr/>
          </a:p>
        </p:txBody>
      </p:sp>
      <p:sp>
        <p:nvSpPr>
          <p:cNvPr id="327" name="Google Shape;327;p1"/>
          <p:cNvSpPr txBox="1"/>
          <p:nvPr>
            <p:ph idx="2" type="body"/>
          </p:nvPr>
        </p:nvSpPr>
        <p:spPr>
          <a:xfrm>
            <a:off x="226634" y="3496385"/>
            <a:ext cx="6753633" cy="120468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000"/>
              <a:buNone/>
            </a:pPr>
            <a:r>
              <a:rPr lang="en-US"/>
              <a:t>Classifying Subreddit comments using semantic similarity to measure the quality of embedding techniques.</a:t>
            </a:r>
            <a:endParaRPr/>
          </a:p>
        </p:txBody>
      </p:sp>
      <p:sp>
        <p:nvSpPr>
          <p:cNvPr id="328" name="Google Shape;328;p1"/>
          <p:cNvSpPr txBox="1"/>
          <p:nvPr>
            <p:ph idx="3" type="body"/>
          </p:nvPr>
        </p:nvSpPr>
        <p:spPr>
          <a:xfrm>
            <a:off x="226632" y="2155151"/>
            <a:ext cx="7506857" cy="121941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000"/>
              <a:buNone/>
            </a:pPr>
            <a:r>
              <a:rPr lang="en-US"/>
              <a:t>Extrinsic Evaluation of Document Embedding Techniques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0"/>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09" name="Google Shape;409;p10"/>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To fine tune BERT to extend domain knowledge like BERT I followed a few papers that wanted to extend domain specific knowledge like reading medical papers.</a:t>
            </a:r>
            <a:endParaRPr/>
          </a:p>
          <a:p>
            <a:pPr indent="-285750" lvl="0" marL="285750" rtl="0" algn="l">
              <a:spcBef>
                <a:spcPts val="1200"/>
              </a:spcBef>
              <a:spcAft>
                <a:spcPts val="0"/>
              </a:spcAft>
              <a:buClr>
                <a:schemeClr val="dk1"/>
              </a:buClr>
              <a:buSzPts val="1600"/>
              <a:buFont typeface="Arial"/>
              <a:buChar char="•"/>
            </a:pPr>
            <a:r>
              <a:rPr lang="en-US"/>
              <a:t> I want to take the ‘bert-base-uncased’ tokenizer and add new vocabulary. This model has roughly 980 unused tokens that are able to replace with out compromising the existing vocab. I also changed max length to 200 tokens per document (which encapsulates 97% of comments).</a:t>
            </a:r>
            <a:endParaRPr/>
          </a:p>
          <a:p>
            <a:pPr indent="-285750" lvl="0" marL="285750" rtl="0" algn="l">
              <a:spcBef>
                <a:spcPts val="1200"/>
              </a:spcBef>
              <a:spcAft>
                <a:spcPts val="0"/>
              </a:spcAft>
              <a:buClr>
                <a:schemeClr val="dk1"/>
              </a:buClr>
              <a:buSzPts val="1600"/>
              <a:buFont typeface="Arial"/>
              <a:buChar char="•"/>
            </a:pPr>
            <a:r>
              <a:rPr lang="en-US"/>
              <a:t>I went to each class, using TF-IDF calculated the the top 2,000 terms by TF-IDF that at least show up 60 times in a class. I made sure the existing vocab didn’t already contain the new vocab. In total, added around 960 new terms.</a:t>
            </a:r>
            <a:endParaRPr/>
          </a:p>
          <a:p>
            <a:pPr indent="-285750" lvl="0" marL="285750" rtl="0" algn="l">
              <a:spcBef>
                <a:spcPts val="1200"/>
              </a:spcBef>
              <a:spcAft>
                <a:spcPts val="0"/>
              </a:spcAft>
              <a:buClr>
                <a:schemeClr val="dk1"/>
              </a:buClr>
              <a:buSzPts val="1600"/>
              <a:buFont typeface="Arial"/>
              <a:buChar char="•"/>
            </a:pPr>
            <a:r>
              <a:rPr lang="en-US"/>
              <a:t>I then added an additional layer to the ‘bert-base-uncased’ model for sequence classification and continued training the model on 15,000 to 45,000 more documents/comments per class. </a:t>
            </a:r>
            <a:endParaRPr/>
          </a:p>
        </p:txBody>
      </p:sp>
      <p:sp>
        <p:nvSpPr>
          <p:cNvPr id="410" name="Google Shape;410;p10"/>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Reddit-BERT</a:t>
            </a:r>
            <a:endParaRPr/>
          </a:p>
        </p:txBody>
      </p:sp>
      <p:sp>
        <p:nvSpPr>
          <p:cNvPr id="411" name="Google Shape;411;p10"/>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Fine Tuning BERT</a:t>
            </a:r>
            <a:endParaRPr/>
          </a:p>
        </p:txBody>
      </p:sp>
      <p:sp>
        <p:nvSpPr>
          <p:cNvPr descr="Fine-tuning Pre-trained BERT Models — gluonnlp 0.10.0 documentation" id="412" name="Google Shape;412;p10"/>
          <p:cNvSpPr txBox="1"/>
          <p:nvPr>
            <p:ph idx="3" type="body"/>
          </p:nvPr>
        </p:nvSpPr>
        <p:spPr>
          <a:xfrm>
            <a:off x="6168248"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Char char="•"/>
            </a:pPr>
            <a:r>
              <a:rPr b="1" lang="en-US"/>
              <a:t>r/music: </a:t>
            </a:r>
            <a:r>
              <a:rPr lang="en-US"/>
              <a:t>audioslave, grunge, metallica, soundgarden, spotify, synthpop, </a:t>
            </a:r>
            <a:endParaRPr/>
          </a:p>
          <a:p>
            <a:pPr indent="-285750" lvl="0" marL="285750" rtl="0" algn="l">
              <a:spcBef>
                <a:spcPts val="600"/>
              </a:spcBef>
              <a:spcAft>
                <a:spcPts val="0"/>
              </a:spcAft>
              <a:buClr>
                <a:schemeClr val="dk1"/>
              </a:buClr>
              <a:buSzPts val="1600"/>
              <a:buChar char="•"/>
            </a:pPr>
            <a:r>
              <a:rPr b="1" lang="en-US"/>
              <a:t>r/wsb: </a:t>
            </a:r>
            <a:r>
              <a:rPr lang="en-US"/>
              <a:t>bearish, bezos, brokerage, bruh, drizzle, payout, reimbursement, stonks, tendies, robinhood, aapl</a:t>
            </a:r>
            <a:endParaRPr/>
          </a:p>
          <a:p>
            <a:pPr indent="-285750" lvl="0" marL="285750" rtl="0" algn="l">
              <a:spcBef>
                <a:spcPts val="600"/>
              </a:spcBef>
              <a:spcAft>
                <a:spcPts val="0"/>
              </a:spcAft>
              <a:buClr>
                <a:schemeClr val="dk1"/>
              </a:buClr>
              <a:buSzPts val="1600"/>
              <a:buChar char="•"/>
            </a:pPr>
            <a:r>
              <a:rPr b="1" lang="en-US"/>
              <a:t>r/gaming: </a:t>
            </a:r>
            <a:r>
              <a:rPr lang="en-US"/>
              <a:t>bethesda, cutscene, ftl, fortnite, gta, n64, overwatch, pve, pvp, quests, rdr2, remaster, tf2, </a:t>
            </a:r>
            <a:endParaRPr/>
          </a:p>
          <a:p>
            <a:pPr indent="-285750" lvl="0" marL="285750" rtl="0" algn="l">
              <a:spcBef>
                <a:spcPts val="600"/>
              </a:spcBef>
              <a:spcAft>
                <a:spcPts val="0"/>
              </a:spcAft>
              <a:buClr>
                <a:schemeClr val="dk1"/>
              </a:buClr>
              <a:buSzPts val="1600"/>
              <a:buChar char="•"/>
            </a:pPr>
            <a:r>
              <a:rPr b="1" lang="en-US"/>
              <a:t>r/politics: </a:t>
            </a:r>
            <a:r>
              <a:rPr lang="en-US"/>
              <a:t>biden, bipartisan, boomer, buttigieg, dems, potus, </a:t>
            </a:r>
            <a:endParaRPr/>
          </a:p>
          <a:p>
            <a:pPr indent="-285750" lvl="0" marL="285750" rtl="0" algn="l">
              <a:spcBef>
                <a:spcPts val="600"/>
              </a:spcBef>
              <a:spcAft>
                <a:spcPts val="0"/>
              </a:spcAft>
              <a:buClr>
                <a:schemeClr val="dk1"/>
              </a:buClr>
              <a:buSzPts val="1600"/>
              <a:buChar char="•"/>
            </a:pPr>
            <a:r>
              <a:rPr b="1" lang="en-US"/>
              <a:t>r/fitness: </a:t>
            </a:r>
            <a:r>
              <a:rPr lang="en-US"/>
              <a:t>caffeine, calisthenics, overtraining, pullup, pulldown, underweight,</a:t>
            </a:r>
            <a:endParaRPr/>
          </a:p>
          <a:p>
            <a:pPr indent="-285750" lvl="0" marL="285750" rtl="0" algn="l">
              <a:spcBef>
                <a:spcPts val="600"/>
              </a:spcBef>
              <a:spcAft>
                <a:spcPts val="0"/>
              </a:spcAft>
              <a:buClr>
                <a:schemeClr val="dk1"/>
              </a:buClr>
              <a:buSzPts val="1600"/>
              <a:buChar char="•"/>
            </a:pPr>
            <a:r>
              <a:rPr b="1" lang="en-US"/>
              <a:t>r/food: </a:t>
            </a:r>
            <a:r>
              <a:rPr lang="en-US"/>
              <a:t>caramel, carrots, celery, cilantro, broccoli, mcdonalds, meats, overcooked, pickle, sushi, taco, </a:t>
            </a:r>
            <a:endParaRPr/>
          </a:p>
          <a:p>
            <a:pPr indent="-285750" lvl="0" marL="285750" rtl="0" algn="l">
              <a:spcBef>
                <a:spcPts val="600"/>
              </a:spcBef>
              <a:spcAft>
                <a:spcPts val="0"/>
              </a:spcAft>
              <a:buClr>
                <a:schemeClr val="dk1"/>
              </a:buClr>
              <a:buSzPts val="1600"/>
              <a:buChar char="•"/>
            </a:pPr>
            <a:r>
              <a:rPr b="1" lang="en-US"/>
              <a:t>r/space: </a:t>
            </a:r>
            <a:r>
              <a:rPr lang="en-US"/>
              <a:t>spacex, spaceflight, supermassive, supernova, </a:t>
            </a:r>
            <a:endParaRPr/>
          </a:p>
          <a:p>
            <a:pPr indent="-285750" lvl="0" marL="285750" rtl="0" algn="l">
              <a:spcBef>
                <a:spcPts val="600"/>
              </a:spcBef>
              <a:spcAft>
                <a:spcPts val="0"/>
              </a:spcAft>
              <a:buClr>
                <a:schemeClr val="dk1"/>
              </a:buClr>
              <a:buSzPts val="1600"/>
              <a:buChar char="•"/>
            </a:pPr>
            <a:r>
              <a:rPr b="1" lang="en-US"/>
              <a:t>r/legaladvice:</a:t>
            </a:r>
            <a:r>
              <a:rPr lang="en-US"/>
              <a:t> suing</a:t>
            </a:r>
            <a:endParaRPr/>
          </a:p>
          <a:p>
            <a:pPr indent="-285750" lvl="0" marL="285750" rtl="0" algn="l">
              <a:spcBef>
                <a:spcPts val="600"/>
              </a:spcBef>
              <a:spcAft>
                <a:spcPts val="0"/>
              </a:spcAft>
              <a:buClr>
                <a:schemeClr val="dk1"/>
              </a:buClr>
              <a:buSzPts val="1600"/>
              <a:buChar char="•"/>
            </a:pPr>
            <a:r>
              <a:rPr b="1" lang="en-US"/>
              <a:t>/writingprompts: </a:t>
            </a:r>
            <a:r>
              <a:rPr lang="en-US"/>
              <a:t>acronyms, abbreviations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descr="SBERT SoftmaxLoss" id="417" name="Google Shape;417;p11"/>
          <p:cNvPicPr preferRelativeResize="0"/>
          <p:nvPr/>
        </p:nvPicPr>
        <p:blipFill rotWithShape="1">
          <a:blip r:embed="rId3">
            <a:alphaModFix/>
          </a:blip>
          <a:srcRect b="0" l="0" r="0" t="0"/>
          <a:stretch/>
        </p:blipFill>
        <p:spPr>
          <a:xfrm>
            <a:off x="8541933" y="2723745"/>
            <a:ext cx="3402116" cy="3511862"/>
          </a:xfrm>
          <a:prstGeom prst="rect">
            <a:avLst/>
          </a:prstGeom>
          <a:noFill/>
          <a:ln>
            <a:noFill/>
          </a:ln>
        </p:spPr>
      </p:pic>
      <p:sp>
        <p:nvSpPr>
          <p:cNvPr id="418" name="Google Shape;418;p11"/>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19" name="Google Shape;419;p11"/>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I am using the newly created ’Reddit-BERT’ from the previous slide as a tokenizer and contextualized embedding input into S-BERT.</a:t>
            </a:r>
            <a:endParaRPr/>
          </a:p>
          <a:p>
            <a:pPr indent="-285750" lvl="0" marL="285750" rtl="0" algn="l">
              <a:spcBef>
                <a:spcPts val="1200"/>
              </a:spcBef>
              <a:spcAft>
                <a:spcPts val="0"/>
              </a:spcAft>
              <a:buClr>
                <a:schemeClr val="dk1"/>
              </a:buClr>
              <a:buSzPts val="1600"/>
              <a:buFont typeface="Arial"/>
              <a:buChar char="•"/>
            </a:pPr>
            <a:r>
              <a:rPr lang="en-US"/>
              <a:t>I then manually labeled 500 sentence pairs on a scale from 0 as contradiction, 1 as neutral, and 2 as entailment.</a:t>
            </a:r>
            <a:endParaRPr/>
          </a:p>
          <a:p>
            <a:pPr indent="-285750" lvl="0" marL="285750" rtl="0" algn="l">
              <a:spcBef>
                <a:spcPts val="1200"/>
              </a:spcBef>
              <a:spcAft>
                <a:spcPts val="0"/>
              </a:spcAft>
              <a:buClr>
                <a:schemeClr val="dk1"/>
              </a:buClr>
              <a:buSzPts val="1600"/>
              <a:buFont typeface="Arial"/>
              <a:buChar char="•"/>
            </a:pPr>
            <a:r>
              <a:rPr lang="en-US"/>
              <a:t>I then standardized this to be between 0-1 to match cosine similarity scores. </a:t>
            </a:r>
            <a:endParaRPr/>
          </a:p>
          <a:p>
            <a:pPr indent="-285750" lvl="0" marL="285750" rtl="0" algn="l">
              <a:spcBef>
                <a:spcPts val="1200"/>
              </a:spcBef>
              <a:spcAft>
                <a:spcPts val="0"/>
              </a:spcAft>
              <a:buClr>
                <a:schemeClr val="dk1"/>
              </a:buClr>
              <a:buSzPts val="1600"/>
              <a:buFont typeface="Arial"/>
              <a:buChar char="•"/>
            </a:pPr>
            <a:r>
              <a:rPr lang="en-US"/>
              <a:t>I then fine tuned S-BERT via additional layer seen on the right. </a:t>
            </a:r>
            <a:endParaRPr/>
          </a:p>
          <a:p>
            <a:pPr indent="-285750" lvl="0" marL="285750" rtl="0" algn="l">
              <a:spcBef>
                <a:spcPts val="1200"/>
              </a:spcBef>
              <a:spcAft>
                <a:spcPts val="0"/>
              </a:spcAft>
              <a:buClr>
                <a:schemeClr val="dk1"/>
              </a:buClr>
              <a:buSzPts val="1600"/>
              <a:buFont typeface="Arial"/>
              <a:buChar char="•"/>
            </a:pPr>
            <a:r>
              <a:rPr lang="en-US"/>
              <a:t>The ideal goal of this model is to create a gold data set than is manually labeled that can create a Bi-Encoder.</a:t>
            </a:r>
            <a:endParaRPr/>
          </a:p>
          <a:p>
            <a:pPr indent="-184150" lvl="0" marL="285750" rtl="0" algn="l">
              <a:spcBef>
                <a:spcPts val="1200"/>
              </a:spcBef>
              <a:spcAft>
                <a:spcPts val="0"/>
              </a:spcAft>
              <a:buClr>
                <a:schemeClr val="dk1"/>
              </a:buClr>
              <a:buSzPts val="1600"/>
              <a:buFont typeface="Arial"/>
              <a:buNone/>
            </a:pPr>
            <a:r>
              <a:t/>
            </a:r>
            <a:endParaRPr/>
          </a:p>
        </p:txBody>
      </p:sp>
      <p:sp>
        <p:nvSpPr>
          <p:cNvPr id="420" name="Google Shape;420;p11"/>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Reddit-S-BERT</a:t>
            </a:r>
            <a:endParaRPr/>
          </a:p>
        </p:txBody>
      </p:sp>
      <p:sp>
        <p:nvSpPr>
          <p:cNvPr id="421" name="Google Shape;421;p11"/>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Fine Tuning S-BERT using Reddit-BERT</a:t>
            </a:r>
            <a:endParaRPr/>
          </a:p>
          <a:p>
            <a:pPr indent="0" lvl="0" marL="0" rtl="0" algn="l">
              <a:spcBef>
                <a:spcPts val="0"/>
              </a:spcBef>
              <a:spcAft>
                <a:spcPts val="0"/>
              </a:spcAft>
              <a:buClr>
                <a:schemeClr val="dk1"/>
              </a:buClr>
              <a:buSzPts val="1800"/>
              <a:buNone/>
            </a:pPr>
            <a:r>
              <a:t/>
            </a:r>
            <a:endParaRPr/>
          </a:p>
        </p:txBody>
      </p:sp>
      <p:sp>
        <p:nvSpPr>
          <p:cNvPr id="422" name="Google Shape;422;p11"/>
          <p:cNvSpPr txBox="1"/>
          <p:nvPr>
            <p:ph idx="3" type="body"/>
          </p:nvPr>
        </p:nvSpPr>
        <p:spPr>
          <a:xfrm>
            <a:off x="6168248"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Then you use this bi-encoder to create a silver data set on the rest of your training data to create more training data for S-BERT. However, my manually labeled dataset overfitted on certain labels for the silver set. In the end, I only used the Gold data set.</a:t>
            </a:r>
            <a:endParaRPr/>
          </a:p>
        </p:txBody>
      </p:sp>
      <p:pic>
        <p:nvPicPr>
          <p:cNvPr id="423" name="Google Shape;423;p11"/>
          <p:cNvPicPr preferRelativeResize="0"/>
          <p:nvPr/>
        </p:nvPicPr>
        <p:blipFill rotWithShape="1">
          <a:blip r:embed="rId4">
            <a:alphaModFix/>
          </a:blip>
          <a:srcRect b="0" l="0" r="0" t="0"/>
          <a:stretch/>
        </p:blipFill>
        <p:spPr>
          <a:xfrm>
            <a:off x="302604" y="5148649"/>
            <a:ext cx="8239328" cy="12286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2"/>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29" name="Google Shape;429;p12"/>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Evaluating By Eye</a:t>
            </a:r>
            <a:endParaRPr/>
          </a:p>
        </p:txBody>
      </p:sp>
      <p:sp>
        <p:nvSpPr>
          <p:cNvPr id="430" name="Google Shape;430;p12"/>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Using PCA</a:t>
            </a:r>
            <a:endParaRPr/>
          </a:p>
        </p:txBody>
      </p:sp>
      <p:pic>
        <p:nvPicPr>
          <p:cNvPr id="431" name="Google Shape;431;p12"/>
          <p:cNvPicPr preferRelativeResize="0"/>
          <p:nvPr/>
        </p:nvPicPr>
        <p:blipFill rotWithShape="1">
          <a:blip r:embed="rId3">
            <a:alphaModFix/>
          </a:blip>
          <a:srcRect b="0" l="0" r="0" t="0"/>
          <a:stretch/>
        </p:blipFill>
        <p:spPr>
          <a:xfrm>
            <a:off x="5584214" y="954217"/>
            <a:ext cx="5432011" cy="5328403"/>
          </a:xfrm>
          <a:prstGeom prst="rect">
            <a:avLst/>
          </a:prstGeom>
          <a:noFill/>
          <a:ln>
            <a:noFill/>
          </a:ln>
        </p:spPr>
      </p:pic>
      <p:sp>
        <p:nvSpPr>
          <p:cNvPr id="432" name="Google Shape;432;p12"/>
          <p:cNvSpPr txBox="1"/>
          <p:nvPr>
            <p:ph idx="1" type="body"/>
          </p:nvPr>
        </p:nvSpPr>
        <p:spPr>
          <a:xfrm>
            <a:off x="302605" y="1426147"/>
            <a:ext cx="5281609"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A great indication of quality embeddings representing your documents is to use PCA to make a quick inferential evaluation.</a:t>
            </a:r>
            <a:endParaRPr/>
          </a:p>
          <a:p>
            <a:pPr indent="-285750" lvl="0" marL="285750" rtl="0" algn="l">
              <a:spcBef>
                <a:spcPts val="1200"/>
              </a:spcBef>
              <a:spcAft>
                <a:spcPts val="0"/>
              </a:spcAft>
              <a:buClr>
                <a:schemeClr val="dk1"/>
              </a:buClr>
              <a:buSzPts val="1600"/>
              <a:buFont typeface="Arial"/>
              <a:buChar char="•"/>
            </a:pPr>
            <a:r>
              <a:rPr lang="en-US"/>
              <a:t>I used PCA to do </a:t>
            </a:r>
            <a:r>
              <a:rPr lang="en-US"/>
              <a:t>dimensionality</a:t>
            </a:r>
            <a:r>
              <a:rPr lang="en-US"/>
              <a:t> reduction on each set of document embeddings.</a:t>
            </a:r>
            <a:endParaRPr/>
          </a:p>
          <a:p>
            <a:pPr indent="-285750" lvl="0" marL="285750" rtl="0" algn="l">
              <a:spcBef>
                <a:spcPts val="1200"/>
              </a:spcBef>
              <a:spcAft>
                <a:spcPts val="0"/>
              </a:spcAft>
              <a:buClr>
                <a:schemeClr val="dk1"/>
              </a:buClr>
              <a:buSzPts val="1600"/>
              <a:buFont typeface="Arial"/>
              <a:buChar char="•"/>
            </a:pPr>
            <a:r>
              <a:rPr lang="en-US"/>
              <a:t>BERT: You can clearly see that ‘bert-base-uncased’ is struggling with the additional unseen vocab. Moreover, due to the naïve approach, the tokenization was not optimized for niche domain vocab.</a:t>
            </a:r>
            <a:endParaRPr/>
          </a:p>
          <a:p>
            <a:pPr indent="-285750" lvl="0" marL="285750" rtl="0" algn="l">
              <a:spcBef>
                <a:spcPts val="1200"/>
              </a:spcBef>
              <a:spcAft>
                <a:spcPts val="0"/>
              </a:spcAft>
              <a:buClr>
                <a:schemeClr val="dk1"/>
              </a:buClr>
              <a:buSzPts val="1600"/>
              <a:buFont typeface="Arial"/>
              <a:buChar char="•"/>
            </a:pPr>
            <a:r>
              <a:rPr lang="en-US"/>
              <a:t>S-BERT: It is relatively better than BERT, but not great. Classes are clustered but there is no clear separation.</a:t>
            </a:r>
            <a:endParaRPr/>
          </a:p>
          <a:p>
            <a:pPr indent="-285750" lvl="0" marL="285750" rtl="0" algn="l">
              <a:spcBef>
                <a:spcPts val="1200"/>
              </a:spcBef>
              <a:spcAft>
                <a:spcPts val="0"/>
              </a:spcAft>
              <a:buClr>
                <a:schemeClr val="dk1"/>
              </a:buClr>
              <a:buSzPts val="1600"/>
              <a:buFont typeface="Arial"/>
              <a:buChar char="•"/>
            </a:pPr>
            <a:r>
              <a:rPr lang="en-US"/>
              <a:t>Reddit-BERT: This looks great! There is clear separation, but there is room for improvement.</a:t>
            </a:r>
            <a:endParaRPr/>
          </a:p>
          <a:p>
            <a:pPr indent="-285750" lvl="0" marL="285750" rtl="0" algn="l">
              <a:spcBef>
                <a:spcPts val="1200"/>
              </a:spcBef>
              <a:spcAft>
                <a:spcPts val="0"/>
              </a:spcAft>
              <a:buClr>
                <a:schemeClr val="dk1"/>
              </a:buClr>
              <a:buSzPts val="1600"/>
              <a:buFont typeface="Arial"/>
              <a:buChar char="•"/>
            </a:pPr>
            <a:r>
              <a:rPr lang="en-US"/>
              <a:t>Reddit-Sentence-BERT: Takes the cake between these four models, however, it can be better.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3"/>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38" name="Google Shape;438;p13"/>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The idea of the project is to measure the quality of embeddings for semantic search. The proposed method to evaluate these embeddings is to try to classify the original documents solely based on cosine similarity.</a:t>
            </a:r>
            <a:endParaRPr/>
          </a:p>
          <a:p>
            <a:pPr indent="-285750" lvl="0" marL="285750" rtl="0" algn="l">
              <a:spcBef>
                <a:spcPts val="1200"/>
              </a:spcBef>
              <a:spcAft>
                <a:spcPts val="0"/>
              </a:spcAft>
              <a:buClr>
                <a:schemeClr val="dk1"/>
              </a:buClr>
              <a:buSzPts val="1600"/>
              <a:buFont typeface="Arial"/>
              <a:buChar char="•"/>
            </a:pPr>
            <a:r>
              <a:rPr lang="en-US"/>
              <a:t>For the KNN, I standardized cosine similarity by calculating 1 – cosine similarity score.</a:t>
            </a:r>
            <a:endParaRPr/>
          </a:p>
        </p:txBody>
      </p:sp>
      <p:sp>
        <p:nvSpPr>
          <p:cNvPr id="439" name="Google Shape;439;p13"/>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Evaluating Empirically</a:t>
            </a:r>
            <a:endParaRPr/>
          </a:p>
        </p:txBody>
      </p:sp>
      <p:sp>
        <p:nvSpPr>
          <p:cNvPr id="440" name="Google Shape;440;p13"/>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Classifier KNN</a:t>
            </a:r>
            <a:endParaRPr/>
          </a:p>
        </p:txBody>
      </p:sp>
      <p:graphicFrame>
        <p:nvGraphicFramePr>
          <p:cNvPr id="441" name="Google Shape;441;p13"/>
          <p:cNvGraphicFramePr/>
          <p:nvPr/>
        </p:nvGraphicFramePr>
        <p:xfrm>
          <a:off x="426173" y="3895563"/>
          <a:ext cx="3000000" cy="3000000"/>
        </p:xfrm>
        <a:graphic>
          <a:graphicData uri="http://schemas.openxmlformats.org/drawingml/2006/table">
            <a:tbl>
              <a:tblPr bandRow="1" firstCol="1" firstRow="1">
                <a:noFill/>
                <a:tableStyleId>{819A3DD7-8ADB-4B72-90EC-0AB58D1C9528}</a:tableStyleId>
              </a:tblPr>
              <a:tblGrid>
                <a:gridCol w="1945850"/>
                <a:gridCol w="1945850"/>
                <a:gridCol w="1945850"/>
                <a:gridCol w="1945850"/>
                <a:gridCol w="1945850"/>
                <a:gridCol w="1945850"/>
              </a:tblGrid>
              <a:tr h="6977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lang="en-US" sz="1800"/>
                        <a:t>Accuracy</a:t>
                      </a:r>
                      <a:endParaRPr/>
                    </a:p>
                  </a:txBody>
                  <a:tcPr marT="45725" marB="45725" marR="91450" marL="91450"/>
                </a:tc>
                <a:tc>
                  <a:txBody>
                    <a:bodyPr/>
                    <a:lstStyle/>
                    <a:p>
                      <a:pPr indent="0" lvl="0" marL="0" marR="0" rtl="0" algn="l">
                        <a:spcBef>
                          <a:spcPts val="0"/>
                        </a:spcBef>
                        <a:spcAft>
                          <a:spcPts val="0"/>
                        </a:spcAft>
                        <a:buNone/>
                      </a:pPr>
                      <a:r>
                        <a:rPr lang="en-US" sz="1800"/>
                        <a:t>Roc Auc Score</a:t>
                      </a:r>
                      <a:endParaRPr/>
                    </a:p>
                  </a:txBody>
                  <a:tcPr marT="45725" marB="45725" marR="91450" marL="91450"/>
                </a:tc>
                <a:tc>
                  <a:txBody>
                    <a:bodyPr/>
                    <a:lstStyle/>
                    <a:p>
                      <a:pPr indent="0" lvl="0" marL="0" marR="0" rtl="0" algn="l">
                        <a:spcBef>
                          <a:spcPts val="0"/>
                        </a:spcBef>
                        <a:spcAft>
                          <a:spcPts val="0"/>
                        </a:spcAft>
                        <a:buNone/>
                      </a:pPr>
                      <a:r>
                        <a:rPr lang="en-US" sz="1800"/>
                        <a:t>Precision Score</a:t>
                      </a:r>
                      <a:endParaRPr/>
                    </a:p>
                  </a:txBody>
                  <a:tcPr marT="45725" marB="45725" marR="91450" marL="91450"/>
                </a:tc>
                <a:tc>
                  <a:txBody>
                    <a:bodyPr/>
                    <a:lstStyle/>
                    <a:p>
                      <a:pPr indent="0" lvl="0" marL="0" marR="0" rtl="0" algn="l">
                        <a:spcBef>
                          <a:spcPts val="0"/>
                        </a:spcBef>
                        <a:spcAft>
                          <a:spcPts val="0"/>
                        </a:spcAft>
                        <a:buNone/>
                      </a:pPr>
                      <a:r>
                        <a:rPr lang="en-US" sz="1800"/>
                        <a:t>Recall Score</a:t>
                      </a:r>
                      <a:endParaRPr/>
                    </a:p>
                  </a:txBody>
                  <a:tcPr marT="45725" marB="45725" marR="91450" marL="91450"/>
                </a:tc>
                <a:tc>
                  <a:txBody>
                    <a:bodyPr/>
                    <a:lstStyle/>
                    <a:p>
                      <a:pPr indent="0" lvl="0" marL="0" marR="0" rtl="0" algn="l">
                        <a:spcBef>
                          <a:spcPts val="0"/>
                        </a:spcBef>
                        <a:spcAft>
                          <a:spcPts val="0"/>
                        </a:spcAft>
                        <a:buNone/>
                      </a:pPr>
                      <a:r>
                        <a:rPr lang="en-US" sz="1800"/>
                        <a:t>F1 Score</a:t>
                      </a:r>
                      <a:endParaRPr/>
                    </a:p>
                  </a:txBody>
                  <a:tcPr marT="45725" marB="45725" marR="91450" marL="91450"/>
                </a:tc>
              </a:tr>
              <a:tr h="404250">
                <a:tc>
                  <a:txBody>
                    <a:bodyPr/>
                    <a:lstStyle/>
                    <a:p>
                      <a:pPr indent="0" lvl="0" marL="0" marR="0" rtl="0" algn="l">
                        <a:spcBef>
                          <a:spcPts val="0"/>
                        </a:spcBef>
                        <a:spcAft>
                          <a:spcPts val="0"/>
                        </a:spcAft>
                        <a:buNone/>
                      </a:pPr>
                      <a:r>
                        <a:rPr lang="en-US" sz="1800"/>
                        <a:t>BERT</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0.3615</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0.6488</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0.4021</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0.3615</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0.3688</a:t>
                      </a:r>
                      <a:endParaRPr sz="1800"/>
                    </a:p>
                  </a:txBody>
                  <a:tcPr marT="45725" marB="45725" marR="91450" marL="91450"/>
                </a:tc>
              </a:tr>
              <a:tr h="404250">
                <a:tc>
                  <a:txBody>
                    <a:bodyPr/>
                    <a:lstStyle/>
                    <a:p>
                      <a:pPr indent="0" lvl="0" marL="0" marR="0" rtl="0" algn="l">
                        <a:spcBef>
                          <a:spcPts val="0"/>
                        </a:spcBef>
                        <a:spcAft>
                          <a:spcPts val="0"/>
                        </a:spcAft>
                        <a:buNone/>
                      </a:pPr>
                      <a:r>
                        <a:rPr lang="en-US" sz="1800"/>
                        <a:t>S-BERT</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0.5798</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0.7689</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0.6055</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0.5798</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0.5771</a:t>
                      </a:r>
                      <a:endParaRPr sz="1800"/>
                    </a:p>
                  </a:txBody>
                  <a:tcPr marT="45725" marB="45725" marR="91450" marL="91450"/>
                </a:tc>
              </a:tr>
              <a:tr h="404250">
                <a:tc>
                  <a:txBody>
                    <a:bodyPr/>
                    <a:lstStyle/>
                    <a:p>
                      <a:pPr indent="0" lvl="0" marL="0" marR="0" rtl="0" algn="l">
                        <a:spcBef>
                          <a:spcPts val="0"/>
                        </a:spcBef>
                        <a:spcAft>
                          <a:spcPts val="0"/>
                        </a:spcAft>
                        <a:buNone/>
                      </a:pPr>
                      <a:r>
                        <a:rPr lang="en-US" sz="1800"/>
                        <a:t>Reddit-BERT</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0.7426</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0.8585</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0.7758</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0.7426</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0.7513</a:t>
                      </a:r>
                      <a:endParaRPr sz="1800"/>
                    </a:p>
                  </a:txBody>
                  <a:tcPr marT="45725" marB="45725" marR="91450" marL="91450"/>
                </a:tc>
              </a:tr>
              <a:tr h="404250">
                <a:tc>
                  <a:txBody>
                    <a:bodyPr/>
                    <a:lstStyle/>
                    <a:p>
                      <a:pPr indent="0" lvl="0" marL="0" marR="0" rtl="0" algn="l">
                        <a:spcBef>
                          <a:spcPts val="0"/>
                        </a:spcBef>
                        <a:spcAft>
                          <a:spcPts val="0"/>
                        </a:spcAft>
                        <a:buNone/>
                      </a:pPr>
                      <a:r>
                        <a:rPr lang="en-US" sz="1800"/>
                        <a:t>Reddit-S-BERT</a:t>
                      </a:r>
                      <a:endParaRPr/>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0.8244</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0.9034</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0.8459</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0.8244</a:t>
                      </a:r>
                      <a:endParaRPr sz="18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alibri"/>
                          <a:ea typeface="Calibri"/>
                          <a:cs typeface="Calibri"/>
                          <a:sym typeface="Calibri"/>
                        </a:rPr>
                        <a:t>0.8282</a:t>
                      </a:r>
                      <a:endParaRPr sz="1800"/>
                    </a:p>
                  </a:txBody>
                  <a:tcPr marT="45725" marB="45725" marR="91450" marL="91450"/>
                </a:tc>
              </a:tr>
            </a:tbl>
          </a:graphicData>
        </a:graphic>
      </p:graphicFrame>
      <p:pic>
        <p:nvPicPr>
          <p:cNvPr id="442" name="Google Shape;442;p13"/>
          <p:cNvPicPr preferRelativeResize="0"/>
          <p:nvPr/>
        </p:nvPicPr>
        <p:blipFill rotWithShape="1">
          <a:blip r:embed="rId3">
            <a:alphaModFix/>
          </a:blip>
          <a:srcRect b="0" l="0" r="0" t="0"/>
          <a:stretch/>
        </p:blipFill>
        <p:spPr>
          <a:xfrm>
            <a:off x="6351629" y="2950035"/>
            <a:ext cx="1774791" cy="644077"/>
          </a:xfrm>
          <a:prstGeom prst="rect">
            <a:avLst/>
          </a:prstGeom>
          <a:noFill/>
          <a:ln>
            <a:noFill/>
          </a:ln>
        </p:spPr>
      </p:pic>
      <p:sp>
        <p:nvSpPr>
          <p:cNvPr id="443" name="Google Shape;443;p13"/>
          <p:cNvSpPr txBox="1"/>
          <p:nvPr/>
        </p:nvSpPr>
        <p:spPr>
          <a:xfrm>
            <a:off x="6016803" y="1709351"/>
            <a:ext cx="5654546" cy="438454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I parameter tuned on the BERT model to get the best performance I could with k=25. I then kept this parameter for all four models to standardized the experiment so only the quality of the embeddings are evaluated.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4"/>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49" name="Google Shape;449;p14"/>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b="1" lang="en-US"/>
              <a:t>Conclusions</a:t>
            </a:r>
            <a:endParaRPr/>
          </a:p>
          <a:p>
            <a:pPr indent="-285750" lvl="0" marL="285750" rtl="0" algn="l">
              <a:spcBef>
                <a:spcPts val="1200"/>
              </a:spcBef>
              <a:spcAft>
                <a:spcPts val="0"/>
              </a:spcAft>
              <a:buClr>
                <a:schemeClr val="dk1"/>
              </a:buClr>
              <a:buSzPts val="1600"/>
              <a:buFont typeface="Arial"/>
              <a:buChar char="•"/>
            </a:pPr>
            <a:r>
              <a:rPr lang="en-US"/>
              <a:t>It is clear that fine tuning the </a:t>
            </a:r>
            <a:r>
              <a:rPr lang="en-US"/>
              <a:t>baseline</a:t>
            </a:r>
            <a:r>
              <a:rPr lang="en-US"/>
              <a:t> models improved models tremendously.</a:t>
            </a:r>
            <a:endParaRPr/>
          </a:p>
          <a:p>
            <a:pPr indent="-285750" lvl="0" marL="285750" rtl="0" algn="l">
              <a:spcBef>
                <a:spcPts val="1200"/>
              </a:spcBef>
              <a:spcAft>
                <a:spcPts val="0"/>
              </a:spcAft>
              <a:buClr>
                <a:schemeClr val="dk1"/>
              </a:buClr>
              <a:buSzPts val="1600"/>
              <a:buFont typeface="Arial"/>
              <a:buChar char="•"/>
            </a:pPr>
            <a:r>
              <a:rPr lang="en-US"/>
              <a:t>PCA is a great and a fast way to identify if your embeddings are </a:t>
            </a:r>
            <a:r>
              <a:rPr lang="en-US"/>
              <a:t>performing</a:t>
            </a:r>
            <a:r>
              <a:rPr lang="en-US"/>
              <a:t> well. </a:t>
            </a:r>
            <a:endParaRPr/>
          </a:p>
          <a:p>
            <a:pPr indent="-285750" lvl="0" marL="285750" rtl="0" algn="l">
              <a:spcBef>
                <a:spcPts val="1200"/>
              </a:spcBef>
              <a:spcAft>
                <a:spcPts val="0"/>
              </a:spcAft>
              <a:buClr>
                <a:schemeClr val="dk1"/>
              </a:buClr>
              <a:buSzPts val="1600"/>
              <a:buFont typeface="Arial"/>
              <a:buChar char="•"/>
            </a:pPr>
            <a:r>
              <a:rPr lang="en-US"/>
              <a:t>A KNN is great at evaluating the quality of service or tool that uses cosine similarity to semantically search for similar documents.</a:t>
            </a:r>
            <a:endParaRPr/>
          </a:p>
          <a:p>
            <a:pPr indent="-285750" lvl="0" marL="285750" rtl="0" algn="l">
              <a:spcBef>
                <a:spcPts val="1200"/>
              </a:spcBef>
              <a:spcAft>
                <a:spcPts val="0"/>
              </a:spcAft>
              <a:buClr>
                <a:schemeClr val="dk1"/>
              </a:buClr>
              <a:buSzPts val="1600"/>
              <a:buFont typeface="Arial"/>
              <a:buChar char="•"/>
            </a:pPr>
            <a:r>
              <a:rPr lang="en-US"/>
              <a:t>Fine tuning the ‘bert-base-uncased’ model was the most beneficial jump in performance for the amount of work. It takes more training time, yet, will produce better embeddings.</a:t>
            </a:r>
            <a:endParaRPr/>
          </a:p>
          <a:p>
            <a:pPr indent="-285750" lvl="0" marL="285750" rtl="0" algn="l">
              <a:spcBef>
                <a:spcPts val="1200"/>
              </a:spcBef>
              <a:spcAft>
                <a:spcPts val="0"/>
              </a:spcAft>
              <a:buClr>
                <a:schemeClr val="dk1"/>
              </a:buClr>
              <a:buSzPts val="1600"/>
              <a:buFont typeface="Arial"/>
              <a:buChar char="•"/>
            </a:pPr>
            <a:r>
              <a:rPr lang="en-US"/>
              <a:t>Reddit-S-BERT was the cherry on top that really allowed the fine tuned Reddit-BERT excel on creating sentence embeddings.</a:t>
            </a:r>
            <a:endParaRPr/>
          </a:p>
        </p:txBody>
      </p:sp>
      <p:sp>
        <p:nvSpPr>
          <p:cNvPr id="450" name="Google Shape;450;p14"/>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Conclusion and Future Work</a:t>
            </a:r>
            <a:endParaRPr/>
          </a:p>
        </p:txBody>
      </p:sp>
      <p:sp>
        <p:nvSpPr>
          <p:cNvPr id="451" name="Google Shape;451;p14"/>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Evaluating Document Embeddings</a:t>
            </a:r>
            <a:endParaRPr/>
          </a:p>
        </p:txBody>
      </p:sp>
      <p:sp>
        <p:nvSpPr>
          <p:cNvPr id="452" name="Google Shape;452;p14"/>
          <p:cNvSpPr txBox="1"/>
          <p:nvPr>
            <p:ph idx="3" type="body"/>
          </p:nvPr>
        </p:nvSpPr>
        <p:spPr>
          <a:xfrm>
            <a:off x="6168248" y="1709351"/>
            <a:ext cx="5654546" cy="43845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b="1" lang="en-US"/>
              <a:t>Future Work</a:t>
            </a:r>
            <a:endParaRPr/>
          </a:p>
          <a:p>
            <a:pPr indent="-285750" lvl="0" marL="285750" rtl="0" algn="l">
              <a:spcBef>
                <a:spcPts val="1200"/>
              </a:spcBef>
              <a:spcAft>
                <a:spcPts val="0"/>
              </a:spcAft>
              <a:buClr>
                <a:schemeClr val="dk1"/>
              </a:buClr>
              <a:buSzPts val="1600"/>
              <a:buFont typeface="Arial"/>
              <a:buChar char="•"/>
            </a:pPr>
            <a:r>
              <a:rPr lang="en-US"/>
              <a:t>Develop Q-Vec for sentence/document embeddings that will enable a score that correlate to performance across different embedding spaces. </a:t>
            </a:r>
            <a:endParaRPr/>
          </a:p>
          <a:p>
            <a:pPr indent="-285750" lvl="1" marL="742950" rtl="0" algn="l">
              <a:spcBef>
                <a:spcPts val="1200"/>
              </a:spcBef>
              <a:spcAft>
                <a:spcPts val="0"/>
              </a:spcAft>
              <a:buClr>
                <a:schemeClr val="dk1"/>
              </a:buClr>
              <a:buSzPts val="1400"/>
              <a:buChar char="•"/>
            </a:pPr>
            <a:r>
              <a:rPr lang="en-US"/>
              <a:t>For example, BERT uncased has hidden layer sized of 768, we created an embedding space was 3096, S-BERT was 1024. It is hard to directly compare them.</a:t>
            </a:r>
            <a:endParaRPr/>
          </a:p>
          <a:p>
            <a:pPr indent="-285750" lvl="0" marL="285750" rtl="0" algn="l">
              <a:spcBef>
                <a:spcPts val="1200"/>
              </a:spcBef>
              <a:spcAft>
                <a:spcPts val="0"/>
              </a:spcAft>
              <a:buClr>
                <a:schemeClr val="dk1"/>
              </a:buClr>
              <a:buSzPts val="1600"/>
              <a:buFont typeface="Arial"/>
              <a:buChar char="•"/>
            </a:pPr>
            <a:r>
              <a:rPr lang="en-US"/>
              <a:t>Possibly transform embedding spaces onto each other for a direct comparison?</a:t>
            </a:r>
            <a:endParaRPr/>
          </a:p>
          <a:p>
            <a:pPr indent="-285750" lvl="0" marL="285750" rtl="0" algn="l">
              <a:spcBef>
                <a:spcPts val="1200"/>
              </a:spcBef>
              <a:spcAft>
                <a:spcPts val="0"/>
              </a:spcAft>
              <a:buClr>
                <a:schemeClr val="dk1"/>
              </a:buClr>
              <a:buSzPts val="1600"/>
              <a:buFont typeface="Arial"/>
              <a:buChar char="•"/>
            </a:pPr>
            <a:r>
              <a:rPr lang="en-US"/>
              <a:t>Cleaner data. Reddit data is messy.</a:t>
            </a:r>
            <a:endParaRPr/>
          </a:p>
          <a:p>
            <a:pPr indent="-285750" lvl="0" marL="285750" rtl="0" algn="l">
              <a:spcBef>
                <a:spcPts val="1200"/>
              </a:spcBef>
              <a:spcAft>
                <a:spcPts val="0"/>
              </a:spcAft>
              <a:buClr>
                <a:schemeClr val="dk1"/>
              </a:buClr>
              <a:buSzPts val="1600"/>
              <a:buFont typeface="Arial"/>
              <a:buChar char="•"/>
            </a:pPr>
            <a:r>
              <a:rPr lang="en-US"/>
              <a:t>More labeled data for S-BERT to train a silver dataset. Is there a better way to encode S-BERT?</a:t>
            </a:r>
            <a:endParaRPr/>
          </a:p>
          <a:p>
            <a:pPr indent="-285750" lvl="0" marL="285750" rtl="0" algn="l">
              <a:spcBef>
                <a:spcPts val="1200"/>
              </a:spcBef>
              <a:spcAft>
                <a:spcPts val="0"/>
              </a:spcAft>
              <a:buClr>
                <a:schemeClr val="dk1"/>
              </a:buClr>
              <a:buSzPts val="1600"/>
              <a:buFont typeface="Arial"/>
              <a:buChar char="•"/>
            </a:pPr>
            <a:r>
              <a:rPr lang="en-US"/>
              <a:t>Possibly using angular distance/angular similarity for the KNN. For better standardization of emebddings. </a:t>
            </a:r>
            <a:endParaRPr/>
          </a:p>
        </p:txBody>
      </p:sp>
      <p:pic>
        <p:nvPicPr>
          <p:cNvPr id="453" name="Google Shape;453;p14"/>
          <p:cNvPicPr preferRelativeResize="0"/>
          <p:nvPr/>
        </p:nvPicPr>
        <p:blipFill rotWithShape="1">
          <a:blip r:embed="rId3">
            <a:alphaModFix/>
          </a:blip>
          <a:srcRect b="14911" l="0" r="343" t="0"/>
          <a:stretch/>
        </p:blipFill>
        <p:spPr>
          <a:xfrm>
            <a:off x="5957151" y="536032"/>
            <a:ext cx="4556299" cy="94014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5"/>
          <p:cNvSpPr txBox="1"/>
          <p:nvPr>
            <p:ph idx="1" type="subTitle"/>
          </p:nvPr>
        </p:nvSpPr>
        <p:spPr>
          <a:xfrm>
            <a:off x="1828324" y="5240939"/>
            <a:ext cx="8532178" cy="1298388"/>
          </a:xfrm>
          <a:prstGeom prst="rect">
            <a:avLst/>
          </a:prstGeom>
          <a:noFill/>
          <a:ln>
            <a:noFill/>
          </a:ln>
        </p:spPr>
        <p:txBody>
          <a:bodyPr anchorCtr="0" anchor="ctr" bIns="45700" lIns="91425" spcFirstLastPara="1" rIns="91425" wrap="square" tIns="45700">
            <a:noAutofit/>
          </a:bodyPr>
          <a:lstStyle/>
          <a:p>
            <a:pPr indent="0" lvl="0" marL="0" rtl="0" algn="ctr">
              <a:lnSpc>
                <a:spcPct val="120000"/>
              </a:lnSpc>
              <a:spcBef>
                <a:spcPts val="0"/>
              </a:spcBef>
              <a:spcAft>
                <a:spcPts val="0"/>
              </a:spcAft>
              <a:buClr>
                <a:srgbClr val="3F3F3F"/>
              </a:buClr>
              <a:buSzPts val="1800"/>
              <a:buNone/>
            </a:pPr>
            <a:r>
              <a:rPr lang="en-US"/>
              <a:t>Thank you for listening and the great semester!</a:t>
            </a:r>
            <a:endParaRPr/>
          </a:p>
          <a:p>
            <a:pPr indent="0" lvl="0" marL="0" rtl="0" algn="ctr">
              <a:lnSpc>
                <a:spcPct val="120000"/>
              </a:lnSpc>
              <a:spcBef>
                <a:spcPts val="0"/>
              </a:spcBef>
              <a:spcAft>
                <a:spcPts val="0"/>
              </a:spcAft>
              <a:buClr>
                <a:srgbClr val="3F3F3F"/>
              </a:buClr>
              <a:buSzPts val="1800"/>
              <a:buNone/>
            </a:pPr>
            <a:r>
              <a:rPr lang="en-US"/>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
          <p:cNvSpPr/>
          <p:nvPr/>
        </p:nvSpPr>
        <p:spPr>
          <a:xfrm>
            <a:off x="7023369" y="1245140"/>
            <a:ext cx="3813244" cy="4708188"/>
          </a:xfrm>
          <a:prstGeom prst="rect">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4" name="Google Shape;334;p2"/>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5" name="Google Shape;335;p2"/>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Last Semester Undergraduate – Computer Science Major</a:t>
            </a:r>
            <a:endParaRPr/>
          </a:p>
          <a:p>
            <a:pPr indent="-285750" lvl="0" marL="285750" rtl="0" algn="l">
              <a:spcBef>
                <a:spcPts val="1200"/>
              </a:spcBef>
              <a:spcAft>
                <a:spcPts val="0"/>
              </a:spcAft>
              <a:buClr>
                <a:schemeClr val="dk1"/>
              </a:buClr>
              <a:buSzPts val="1600"/>
              <a:buFont typeface="Arial"/>
              <a:buChar char="•"/>
            </a:pPr>
            <a:r>
              <a:rPr lang="en-US"/>
              <a:t>First Semester Graduate – MS in Machine Learning</a:t>
            </a:r>
            <a:endParaRPr/>
          </a:p>
          <a:p>
            <a:pPr indent="-285750" lvl="0" marL="285750" rtl="0" algn="l">
              <a:spcBef>
                <a:spcPts val="1200"/>
              </a:spcBef>
              <a:spcAft>
                <a:spcPts val="0"/>
              </a:spcAft>
              <a:buClr>
                <a:schemeClr val="dk1"/>
              </a:buClr>
              <a:buSzPts val="1600"/>
              <a:buFont typeface="Arial"/>
              <a:buChar char="•"/>
            </a:pPr>
            <a:r>
              <a:rPr lang="en-US"/>
              <a:t>Data Scientist at a Consulting Firm</a:t>
            </a:r>
            <a:endParaRPr/>
          </a:p>
          <a:p>
            <a:pPr indent="-285750" lvl="1" marL="742950" rtl="0" algn="l">
              <a:spcBef>
                <a:spcPts val="1200"/>
              </a:spcBef>
              <a:spcAft>
                <a:spcPts val="0"/>
              </a:spcAft>
              <a:buClr>
                <a:schemeClr val="dk1"/>
              </a:buClr>
              <a:buSzPts val="1600"/>
              <a:buChar char="•"/>
            </a:pPr>
            <a:r>
              <a:rPr lang="en-US" sz="1600"/>
              <a:t>Primarily Machine Learning</a:t>
            </a:r>
            <a:endParaRPr/>
          </a:p>
          <a:p>
            <a:pPr indent="-285750" lvl="1" marL="742950" rtl="0" algn="l">
              <a:spcBef>
                <a:spcPts val="1200"/>
              </a:spcBef>
              <a:spcAft>
                <a:spcPts val="0"/>
              </a:spcAft>
              <a:buClr>
                <a:schemeClr val="dk1"/>
              </a:buClr>
              <a:buSzPts val="1600"/>
              <a:buChar char="•"/>
            </a:pPr>
            <a:r>
              <a:rPr lang="en-US" sz="1600"/>
              <a:t>Products and Service deployments</a:t>
            </a:r>
            <a:endParaRPr/>
          </a:p>
          <a:p>
            <a:pPr indent="-285750" lvl="1" marL="742950" rtl="0" algn="l">
              <a:spcBef>
                <a:spcPts val="1200"/>
              </a:spcBef>
              <a:spcAft>
                <a:spcPts val="0"/>
              </a:spcAft>
              <a:buClr>
                <a:schemeClr val="dk1"/>
              </a:buClr>
              <a:buSzPts val="1600"/>
              <a:buChar char="•"/>
            </a:pPr>
            <a:r>
              <a:rPr lang="en-US" sz="1600"/>
              <a:t>Ad-Hoc Analyses</a:t>
            </a:r>
            <a:endParaRPr/>
          </a:p>
          <a:p>
            <a:pPr indent="-285750" lvl="1" marL="742950" rtl="0" algn="l">
              <a:spcBef>
                <a:spcPts val="1200"/>
              </a:spcBef>
              <a:spcAft>
                <a:spcPts val="0"/>
              </a:spcAft>
              <a:buClr>
                <a:schemeClr val="dk1"/>
              </a:buClr>
              <a:buSzPts val="1600"/>
              <a:buChar char="•"/>
            </a:pPr>
            <a:r>
              <a:rPr lang="en-US" sz="1600"/>
              <a:t>Mostly People Analytics</a:t>
            </a:r>
            <a:endParaRPr/>
          </a:p>
        </p:txBody>
      </p:sp>
      <p:sp>
        <p:nvSpPr>
          <p:cNvPr id="336" name="Google Shape;336;p2"/>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Introduction</a:t>
            </a:r>
            <a:endParaRPr/>
          </a:p>
        </p:txBody>
      </p:sp>
      <p:sp>
        <p:nvSpPr>
          <p:cNvPr id="337" name="Google Shape;337;p2"/>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Brenden Brusberg</a:t>
            </a:r>
            <a:endParaRPr/>
          </a:p>
        </p:txBody>
      </p:sp>
      <p:pic>
        <p:nvPicPr>
          <p:cNvPr id="338" name="Google Shape;338;p2"/>
          <p:cNvPicPr preferRelativeResize="0"/>
          <p:nvPr/>
        </p:nvPicPr>
        <p:blipFill rotWithShape="1">
          <a:blip r:embed="rId3">
            <a:alphaModFix/>
          </a:blip>
          <a:srcRect b="0" l="0" r="0" t="0"/>
          <a:stretch/>
        </p:blipFill>
        <p:spPr>
          <a:xfrm>
            <a:off x="7118395" y="1325720"/>
            <a:ext cx="3620941" cy="45261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
          <p:cNvSpPr txBox="1"/>
          <p:nvPr>
            <p:ph idx="1" type="body"/>
          </p:nvPr>
        </p:nvSpPr>
        <p:spPr>
          <a:xfrm>
            <a:off x="302606" y="1708726"/>
            <a:ext cx="6428934" cy="438516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t/>
            </a:r>
            <a:endParaRPr/>
          </a:p>
          <a:p>
            <a:pPr indent="-285750" lvl="0" marL="285750" rtl="0" algn="l">
              <a:spcBef>
                <a:spcPts val="1200"/>
              </a:spcBef>
              <a:spcAft>
                <a:spcPts val="0"/>
              </a:spcAft>
              <a:buClr>
                <a:schemeClr val="dk1"/>
              </a:buClr>
              <a:buSzPts val="1600"/>
              <a:buFont typeface="Arial"/>
              <a:buChar char="•"/>
            </a:pPr>
            <a:r>
              <a:rPr lang="en-US"/>
              <a:t>Let's</a:t>
            </a:r>
            <a:r>
              <a:rPr lang="en-US"/>
              <a:t> say you have a large corpus of text that you can’t possibly look through and need to find a certain document. </a:t>
            </a:r>
            <a:endParaRPr/>
          </a:p>
          <a:p>
            <a:pPr indent="-285750" lvl="1" marL="742950" rtl="0" algn="l">
              <a:spcBef>
                <a:spcPts val="1200"/>
              </a:spcBef>
              <a:spcAft>
                <a:spcPts val="0"/>
              </a:spcAft>
              <a:buClr>
                <a:schemeClr val="dk1"/>
              </a:buClr>
              <a:buSzPts val="1400"/>
              <a:buChar char="•"/>
            </a:pPr>
            <a:r>
              <a:rPr lang="en-US"/>
              <a:t>You could search via looking at key words. </a:t>
            </a:r>
            <a:endParaRPr/>
          </a:p>
          <a:p>
            <a:pPr indent="-228600" lvl="2" marL="1143000" rtl="0" algn="l">
              <a:spcBef>
                <a:spcPts val="1200"/>
              </a:spcBef>
              <a:spcAft>
                <a:spcPts val="0"/>
              </a:spcAft>
              <a:buClr>
                <a:schemeClr val="dk1"/>
              </a:buClr>
              <a:buSzPts val="1200"/>
              <a:buChar char="•"/>
            </a:pPr>
            <a:r>
              <a:rPr lang="en-US"/>
              <a:t>What happens if documents you are looking for don’t have the exact key words?</a:t>
            </a:r>
            <a:endParaRPr/>
          </a:p>
          <a:p>
            <a:pPr indent="-228600" lvl="2" marL="1143000" rtl="0" algn="l">
              <a:spcBef>
                <a:spcPts val="1200"/>
              </a:spcBef>
              <a:spcAft>
                <a:spcPts val="0"/>
              </a:spcAft>
              <a:buClr>
                <a:schemeClr val="dk1"/>
              </a:buClr>
              <a:buSzPts val="1200"/>
              <a:buChar char="•"/>
            </a:pPr>
            <a:r>
              <a:rPr lang="en-US"/>
              <a:t>What happens if you don’t know what key words you are looking for and just have a general idea?</a:t>
            </a:r>
            <a:endParaRPr/>
          </a:p>
          <a:p>
            <a:pPr indent="-285750" lvl="1" marL="742950" rtl="0" algn="l">
              <a:spcBef>
                <a:spcPts val="1200"/>
              </a:spcBef>
              <a:spcAft>
                <a:spcPts val="0"/>
              </a:spcAft>
              <a:buClr>
                <a:schemeClr val="dk1"/>
              </a:buClr>
              <a:buSzPts val="1400"/>
              <a:buChar char="•"/>
            </a:pPr>
            <a:r>
              <a:rPr lang="en-US"/>
              <a:t>You have a survey with a open response question with hundreds of thousands of responses and you want to find representative quotes. </a:t>
            </a:r>
            <a:endParaRPr/>
          </a:p>
          <a:p>
            <a:pPr indent="-285750" lvl="1" marL="742950" rtl="0" algn="l">
              <a:spcBef>
                <a:spcPts val="1200"/>
              </a:spcBef>
              <a:spcAft>
                <a:spcPts val="0"/>
              </a:spcAft>
              <a:buClr>
                <a:schemeClr val="dk1"/>
              </a:buClr>
              <a:buSzPts val="1400"/>
              <a:buChar char="•"/>
            </a:pPr>
            <a:r>
              <a:rPr lang="en-US"/>
              <a:t>You are making a tool that is able to search documents in your company that stretch past multiple years and projects.</a:t>
            </a:r>
            <a:endParaRPr/>
          </a:p>
          <a:p>
            <a:pPr indent="-285750" lvl="0" marL="285750" rtl="0" algn="l">
              <a:spcBef>
                <a:spcPts val="1200"/>
              </a:spcBef>
              <a:spcAft>
                <a:spcPts val="0"/>
              </a:spcAft>
              <a:buClr>
                <a:schemeClr val="dk1"/>
              </a:buClr>
              <a:buSzPts val="1600"/>
              <a:buFont typeface="Arial"/>
              <a:buChar char="•"/>
            </a:pPr>
            <a:r>
              <a:rPr lang="en-US"/>
              <a:t>The answer is to encode your corpus into vector space and use co-sine similarity to find documents. </a:t>
            </a:r>
            <a:r>
              <a:rPr b="1" i="1" lang="en-US" u="sng"/>
              <a:t>However, how do you measure how well your corpus is represented?</a:t>
            </a:r>
            <a:endParaRPr/>
          </a:p>
        </p:txBody>
      </p:sp>
      <p:sp>
        <p:nvSpPr>
          <p:cNvPr id="344" name="Google Shape;344;p3"/>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45" name="Google Shape;345;p3"/>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Framing the Problem</a:t>
            </a:r>
            <a:endParaRPr/>
          </a:p>
        </p:txBody>
      </p:sp>
      <p:sp>
        <p:nvSpPr>
          <p:cNvPr id="346" name="Google Shape;346;p3"/>
          <p:cNvSpPr txBox="1"/>
          <p:nvPr>
            <p:ph idx="2" type="body"/>
          </p:nvPr>
        </p:nvSpPr>
        <p:spPr>
          <a:xfrm>
            <a:off x="302606" y="1006103"/>
            <a:ext cx="9764792"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Cosine Similarity Solutions</a:t>
            </a:r>
            <a:endParaRPr/>
          </a:p>
        </p:txBody>
      </p:sp>
      <p:pic>
        <p:nvPicPr>
          <p:cNvPr descr="Text Classification with NLP: Tf-Idf vs Word2Vec vs BERT | by Mauro Di  Pietro | Towards Data Science" id="347" name="Google Shape;347;p3"/>
          <p:cNvPicPr preferRelativeResize="0"/>
          <p:nvPr/>
        </p:nvPicPr>
        <p:blipFill rotWithShape="1">
          <a:blip r:embed="rId3">
            <a:alphaModFix/>
          </a:blip>
          <a:srcRect b="0" l="0" r="0" t="0"/>
          <a:stretch/>
        </p:blipFill>
        <p:spPr>
          <a:xfrm>
            <a:off x="6596186" y="2219569"/>
            <a:ext cx="5306327" cy="25916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3" name="Google Shape;353;p4"/>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lang="en-US"/>
              <a:t>There is no one way to evaluate the quality of word embeddings. Many papers break it down by the task the embeddings are created for. However, embeddings in transfer learning can be applied to tasks they weren’t originally trained on.</a:t>
            </a:r>
            <a:endParaRPr/>
          </a:p>
          <a:p>
            <a:pPr indent="0" lvl="0" marL="0" rtl="0" algn="l">
              <a:spcBef>
                <a:spcPts val="1200"/>
              </a:spcBef>
              <a:spcAft>
                <a:spcPts val="0"/>
              </a:spcAft>
              <a:buClr>
                <a:schemeClr val="dk1"/>
              </a:buClr>
              <a:buSzPts val="1600"/>
              <a:buNone/>
            </a:pPr>
            <a:r>
              <a:rPr lang="en-US"/>
              <a:t>Common problems in evaluating word embeddings.</a:t>
            </a:r>
            <a:endParaRPr/>
          </a:p>
          <a:p>
            <a:pPr indent="-342900" lvl="0" marL="342900" rtl="0" algn="l">
              <a:spcBef>
                <a:spcPts val="1200"/>
              </a:spcBef>
              <a:spcAft>
                <a:spcPts val="0"/>
              </a:spcAft>
              <a:buClr>
                <a:schemeClr val="dk1"/>
              </a:buClr>
              <a:buSzPts val="1600"/>
              <a:buFont typeface="Calibri"/>
              <a:buAutoNum type="arabicPeriod"/>
            </a:pPr>
            <a:r>
              <a:rPr lang="en-US"/>
              <a:t>Obscureness of the notion of semantics.</a:t>
            </a:r>
            <a:endParaRPr/>
          </a:p>
          <a:p>
            <a:pPr indent="-342900" lvl="0" marL="342900" rtl="0" algn="l">
              <a:spcBef>
                <a:spcPts val="1200"/>
              </a:spcBef>
              <a:spcAft>
                <a:spcPts val="0"/>
              </a:spcAft>
              <a:buClr>
                <a:schemeClr val="dk1"/>
              </a:buClr>
              <a:buSzPts val="1600"/>
              <a:buFont typeface="Calibri"/>
              <a:buAutoNum type="arabicPeriod"/>
            </a:pPr>
            <a:r>
              <a:rPr lang="en-US"/>
              <a:t>Lack of proper training data.</a:t>
            </a:r>
            <a:endParaRPr/>
          </a:p>
          <a:p>
            <a:pPr indent="-342900" lvl="0" marL="342900" rtl="0" algn="l">
              <a:spcBef>
                <a:spcPts val="1200"/>
              </a:spcBef>
              <a:spcAft>
                <a:spcPts val="0"/>
              </a:spcAft>
              <a:buClr>
                <a:schemeClr val="dk1"/>
              </a:buClr>
              <a:buSzPts val="1600"/>
              <a:buFont typeface="Calibri"/>
              <a:buAutoNum type="arabicPeriod"/>
            </a:pPr>
            <a:r>
              <a:rPr lang="en-US"/>
              <a:t>Absence of correlation between intrinsic and extrinsic methods.</a:t>
            </a:r>
            <a:endParaRPr/>
          </a:p>
          <a:p>
            <a:pPr indent="-342900" lvl="0" marL="342900" rtl="0" algn="l">
              <a:spcBef>
                <a:spcPts val="1200"/>
              </a:spcBef>
              <a:spcAft>
                <a:spcPts val="0"/>
              </a:spcAft>
              <a:buClr>
                <a:schemeClr val="dk1"/>
              </a:buClr>
              <a:buSzPts val="1600"/>
              <a:buFont typeface="Calibri"/>
              <a:buAutoNum type="arabicPeriod"/>
            </a:pPr>
            <a:r>
              <a:rPr lang="en-US"/>
              <a:t>Lack of significance tests.</a:t>
            </a:r>
            <a:endParaRPr/>
          </a:p>
          <a:p>
            <a:pPr indent="-342900" lvl="0" marL="342900" rtl="0" algn="l">
              <a:spcBef>
                <a:spcPts val="1200"/>
              </a:spcBef>
              <a:spcAft>
                <a:spcPts val="0"/>
              </a:spcAft>
              <a:buClr>
                <a:schemeClr val="dk1"/>
              </a:buClr>
              <a:buSzPts val="1600"/>
              <a:buFont typeface="Calibri"/>
              <a:buAutoNum type="arabicPeriod"/>
            </a:pPr>
            <a:r>
              <a:rPr lang="en-US"/>
              <a:t>The hubness problem. “It is unclear how to deal with so-called hubs which are word vectors representing very frequent words.”</a:t>
            </a:r>
            <a:endParaRPr/>
          </a:p>
        </p:txBody>
      </p:sp>
      <p:sp>
        <p:nvSpPr>
          <p:cNvPr id="354" name="Google Shape;354;p4"/>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Evaluation of Word Embeddings</a:t>
            </a:r>
            <a:endParaRPr/>
          </a:p>
        </p:txBody>
      </p:sp>
      <p:sp>
        <p:nvSpPr>
          <p:cNvPr id="355" name="Google Shape;355;p4"/>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Overview</a:t>
            </a:r>
            <a:endParaRPr/>
          </a:p>
        </p:txBody>
      </p:sp>
      <p:sp>
        <p:nvSpPr>
          <p:cNvPr id="356" name="Google Shape;356;p4"/>
          <p:cNvSpPr txBox="1"/>
          <p:nvPr>
            <p:ph idx="3" type="body"/>
          </p:nvPr>
        </p:nvSpPr>
        <p:spPr>
          <a:xfrm>
            <a:off x="6168248"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A sentence embedding is like a word embedding in which you can represent a sentence instead of a word using embeddings.</a:t>
            </a:r>
            <a:endParaRPr/>
          </a:p>
          <a:p>
            <a:pPr indent="-285750" lvl="0" marL="285750" rtl="0" algn="l">
              <a:spcBef>
                <a:spcPts val="1200"/>
              </a:spcBef>
              <a:spcAft>
                <a:spcPts val="0"/>
              </a:spcAft>
              <a:buClr>
                <a:schemeClr val="dk1"/>
              </a:buClr>
              <a:buSzPts val="1600"/>
              <a:buFont typeface="Arial"/>
              <a:buChar char="•"/>
            </a:pPr>
            <a:r>
              <a:rPr lang="en-US"/>
              <a:t>A document embedding is the same principle applied to documents (a collection of words, sentences, or even paragraphs, etc.)</a:t>
            </a:r>
            <a:endParaRPr/>
          </a:p>
          <a:p>
            <a:pPr indent="-285750" lvl="0" marL="285750" rtl="0" algn="l">
              <a:spcBef>
                <a:spcPts val="1200"/>
              </a:spcBef>
              <a:spcAft>
                <a:spcPts val="0"/>
              </a:spcAft>
              <a:buClr>
                <a:schemeClr val="dk1"/>
              </a:buClr>
              <a:buSzPts val="1600"/>
              <a:buFont typeface="Arial"/>
              <a:buChar char="•"/>
            </a:pPr>
            <a:r>
              <a:rPr lang="en-US"/>
              <a:t>There  is a long history of document embedding methods stemming from using LDA (Latent Dirichlet allocation) to averaging word embeddings to doc2vec and more.</a:t>
            </a:r>
            <a:endParaRPr/>
          </a:p>
          <a:p>
            <a:pPr indent="-285750" lvl="0" marL="285750" rtl="0" algn="l">
              <a:spcBef>
                <a:spcPts val="1200"/>
              </a:spcBef>
              <a:spcAft>
                <a:spcPts val="0"/>
              </a:spcAft>
              <a:buClr>
                <a:schemeClr val="dk1"/>
              </a:buClr>
              <a:buSzPts val="1600"/>
              <a:buFont typeface="Arial"/>
              <a:buChar char="•"/>
            </a:pPr>
            <a:r>
              <a:rPr lang="en-US"/>
              <a:t>A great history if you want to learn more can be found </a:t>
            </a:r>
            <a:r>
              <a:rPr lang="en-US" u="sng">
                <a:solidFill>
                  <a:schemeClr val="hlink"/>
                </a:solidFill>
                <a:hlinkClick r:id="rId3"/>
              </a:rPr>
              <a:t>here</a:t>
            </a:r>
            <a:r>
              <a:rPr lang="en-US"/>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62" name="Google Shape;362;p5"/>
          <p:cNvSpPr txBox="1"/>
          <p:nvPr>
            <p:ph idx="1" type="body"/>
          </p:nvPr>
        </p:nvSpPr>
        <p:spPr>
          <a:xfrm>
            <a:off x="302605" y="1466049"/>
            <a:ext cx="5654546" cy="43845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b="1" lang="en-US"/>
              <a:t>Intrinsic Evaluators</a:t>
            </a:r>
            <a:r>
              <a:rPr lang="en-US"/>
              <a:t>: “Methods of intrinsic evaluation are experiments in which word embeddings are compared with human judgments on words relations.”</a:t>
            </a:r>
            <a:endParaRPr/>
          </a:p>
          <a:p>
            <a:pPr indent="-285750" lvl="0" marL="285750" rtl="0" algn="l">
              <a:spcBef>
                <a:spcPts val="1200"/>
              </a:spcBef>
              <a:spcAft>
                <a:spcPts val="0"/>
              </a:spcAft>
              <a:buClr>
                <a:schemeClr val="dk1"/>
              </a:buClr>
              <a:buSzPts val="1600"/>
              <a:buChar char="•"/>
            </a:pPr>
            <a:r>
              <a:rPr b="1" lang="en-US"/>
              <a:t>Word semantic similarity</a:t>
            </a:r>
            <a:endParaRPr/>
          </a:p>
          <a:p>
            <a:pPr indent="-285750" lvl="0" marL="285750" rtl="0" algn="l">
              <a:spcBef>
                <a:spcPts val="600"/>
              </a:spcBef>
              <a:spcAft>
                <a:spcPts val="0"/>
              </a:spcAft>
              <a:buClr>
                <a:schemeClr val="dk1"/>
              </a:buClr>
              <a:buSzPts val="1600"/>
              <a:buChar char="•"/>
            </a:pPr>
            <a:r>
              <a:rPr lang="en-US"/>
              <a:t>Word analogy</a:t>
            </a:r>
            <a:endParaRPr/>
          </a:p>
          <a:p>
            <a:pPr indent="-285750" lvl="0" marL="285750" rtl="0" algn="l">
              <a:spcBef>
                <a:spcPts val="600"/>
              </a:spcBef>
              <a:spcAft>
                <a:spcPts val="0"/>
              </a:spcAft>
              <a:buClr>
                <a:schemeClr val="dk1"/>
              </a:buClr>
              <a:buSzPts val="1600"/>
              <a:buChar char="•"/>
            </a:pPr>
            <a:r>
              <a:rPr lang="en-US"/>
              <a:t>Thematic fit</a:t>
            </a:r>
            <a:endParaRPr/>
          </a:p>
          <a:p>
            <a:pPr indent="-285750" lvl="0" marL="285750" rtl="0" algn="l">
              <a:spcBef>
                <a:spcPts val="600"/>
              </a:spcBef>
              <a:spcAft>
                <a:spcPts val="0"/>
              </a:spcAft>
              <a:buClr>
                <a:schemeClr val="dk1"/>
              </a:buClr>
              <a:buSzPts val="1600"/>
              <a:buChar char="•"/>
            </a:pPr>
            <a:r>
              <a:rPr lang="en-US"/>
              <a:t>Concept categorization</a:t>
            </a:r>
            <a:endParaRPr/>
          </a:p>
          <a:p>
            <a:pPr indent="-285750" lvl="0" marL="285750" rtl="0" algn="l">
              <a:spcBef>
                <a:spcPts val="600"/>
              </a:spcBef>
              <a:spcAft>
                <a:spcPts val="0"/>
              </a:spcAft>
              <a:buClr>
                <a:schemeClr val="dk1"/>
              </a:buClr>
              <a:buSzPts val="1600"/>
              <a:buChar char="•"/>
            </a:pPr>
            <a:r>
              <a:rPr lang="en-US"/>
              <a:t>Synonym detection</a:t>
            </a:r>
            <a:endParaRPr/>
          </a:p>
          <a:p>
            <a:pPr indent="-285750" lvl="0" marL="285750" rtl="0" algn="l">
              <a:spcBef>
                <a:spcPts val="600"/>
              </a:spcBef>
              <a:spcAft>
                <a:spcPts val="0"/>
              </a:spcAft>
              <a:buClr>
                <a:schemeClr val="dk1"/>
              </a:buClr>
              <a:buSzPts val="1600"/>
              <a:buChar char="•"/>
            </a:pPr>
            <a:r>
              <a:rPr lang="en-US"/>
              <a:t>Outlier word detection</a:t>
            </a:r>
            <a:endParaRPr/>
          </a:p>
          <a:p>
            <a:pPr indent="-285750" lvl="0" marL="285750" rtl="0" algn="l">
              <a:spcBef>
                <a:spcPts val="600"/>
              </a:spcBef>
              <a:spcAft>
                <a:spcPts val="0"/>
              </a:spcAft>
              <a:buClr>
                <a:schemeClr val="dk1"/>
              </a:buClr>
              <a:buSzPts val="1600"/>
              <a:buChar char="•"/>
            </a:pPr>
            <a:r>
              <a:rPr lang="en-US"/>
              <a:t>Dictionary definition graph</a:t>
            </a:r>
            <a:endParaRPr/>
          </a:p>
          <a:p>
            <a:pPr indent="-285750" lvl="0" marL="285750" rtl="0" algn="l">
              <a:spcBef>
                <a:spcPts val="600"/>
              </a:spcBef>
              <a:spcAft>
                <a:spcPts val="0"/>
              </a:spcAft>
              <a:buClr>
                <a:schemeClr val="dk1"/>
              </a:buClr>
              <a:buSzPts val="1600"/>
              <a:buChar char="•"/>
            </a:pPr>
            <a:r>
              <a:rPr b="1" lang="en-US"/>
              <a:t>Semantic difference</a:t>
            </a:r>
            <a:endParaRPr/>
          </a:p>
          <a:p>
            <a:pPr indent="-285750" lvl="0" marL="285750" rtl="0" algn="l">
              <a:spcBef>
                <a:spcPts val="600"/>
              </a:spcBef>
              <a:spcAft>
                <a:spcPts val="0"/>
              </a:spcAft>
              <a:buClr>
                <a:schemeClr val="dk1"/>
              </a:buClr>
              <a:buSzPts val="1600"/>
              <a:buChar char="•"/>
            </a:pPr>
            <a:r>
              <a:rPr lang="en-US"/>
              <a:t>Thesaurus Intrinsic Evaluation (QVEC score)</a:t>
            </a:r>
            <a:endParaRPr/>
          </a:p>
          <a:p>
            <a:pPr indent="-285750" lvl="0" marL="285750" rtl="0" algn="l">
              <a:spcBef>
                <a:spcPts val="600"/>
              </a:spcBef>
              <a:spcAft>
                <a:spcPts val="0"/>
              </a:spcAft>
              <a:buClr>
                <a:schemeClr val="dk1"/>
              </a:buClr>
              <a:buSzPts val="1600"/>
              <a:buChar char="•"/>
            </a:pPr>
            <a:r>
              <a:rPr lang="en-US"/>
              <a:t>Linguistic-driven methods</a:t>
            </a:r>
            <a:endParaRPr/>
          </a:p>
          <a:p>
            <a:pPr indent="-285750" lvl="0" marL="285750" rtl="0" algn="l">
              <a:spcBef>
                <a:spcPts val="600"/>
              </a:spcBef>
              <a:spcAft>
                <a:spcPts val="0"/>
              </a:spcAft>
              <a:buClr>
                <a:schemeClr val="dk1"/>
              </a:buClr>
              <a:buSzPts val="1600"/>
              <a:buChar char="•"/>
            </a:pPr>
            <a:r>
              <a:rPr lang="en-US"/>
              <a:t>And more.</a:t>
            </a:r>
            <a:endParaRPr/>
          </a:p>
        </p:txBody>
      </p:sp>
      <p:sp>
        <p:nvSpPr>
          <p:cNvPr id="363" name="Google Shape;363;p5"/>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Evaluation of Document Embeddings</a:t>
            </a:r>
            <a:endParaRPr/>
          </a:p>
        </p:txBody>
      </p:sp>
      <p:sp>
        <p:nvSpPr>
          <p:cNvPr id="364" name="Google Shape;364;p5"/>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Intrinsic vs Extrinsic</a:t>
            </a:r>
            <a:endParaRPr/>
          </a:p>
          <a:p>
            <a:pPr indent="0" lvl="0" marL="0" rtl="0" algn="l">
              <a:spcBef>
                <a:spcPts val="0"/>
              </a:spcBef>
              <a:spcAft>
                <a:spcPts val="0"/>
              </a:spcAft>
              <a:buClr>
                <a:schemeClr val="dk1"/>
              </a:buClr>
              <a:buSzPts val="1800"/>
              <a:buNone/>
            </a:pPr>
            <a:r>
              <a:t/>
            </a:r>
            <a:endParaRPr/>
          </a:p>
        </p:txBody>
      </p:sp>
      <p:sp>
        <p:nvSpPr>
          <p:cNvPr id="365" name="Google Shape;365;p5"/>
          <p:cNvSpPr txBox="1"/>
          <p:nvPr>
            <p:ph idx="3" type="body"/>
          </p:nvPr>
        </p:nvSpPr>
        <p:spPr>
          <a:xfrm>
            <a:off x="6231674" y="1414163"/>
            <a:ext cx="5654546" cy="43845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b="1" lang="en-US"/>
              <a:t>Extrinsic Evaluators</a:t>
            </a:r>
            <a:r>
              <a:rPr lang="en-US"/>
              <a:t>: ”based on the ability of word embeddings to be used as the feature vectors of supervised machine learning algorithms (like Maximum Entropy Model) used in one of various downstream NLP task.”</a:t>
            </a:r>
            <a:endParaRPr/>
          </a:p>
          <a:p>
            <a:pPr indent="-285750" lvl="0" marL="285750" rtl="0" algn="l">
              <a:spcBef>
                <a:spcPts val="1200"/>
              </a:spcBef>
              <a:spcAft>
                <a:spcPts val="0"/>
              </a:spcAft>
              <a:buClr>
                <a:schemeClr val="dk1"/>
              </a:buClr>
              <a:buSzPts val="1600"/>
              <a:buChar char="•"/>
            </a:pPr>
            <a:r>
              <a:rPr lang="en-US"/>
              <a:t>Noun Phrase Chunking</a:t>
            </a:r>
            <a:endParaRPr/>
          </a:p>
          <a:p>
            <a:pPr indent="-285750" lvl="0" marL="285750" rtl="0" algn="l">
              <a:spcBef>
                <a:spcPts val="600"/>
              </a:spcBef>
              <a:spcAft>
                <a:spcPts val="0"/>
              </a:spcAft>
              <a:buClr>
                <a:schemeClr val="dk1"/>
              </a:buClr>
              <a:buSzPts val="1600"/>
              <a:buChar char="•"/>
            </a:pPr>
            <a:r>
              <a:rPr lang="en-US"/>
              <a:t>Named Entity Recognition</a:t>
            </a:r>
            <a:endParaRPr/>
          </a:p>
          <a:p>
            <a:pPr indent="-285750" lvl="0" marL="285750" rtl="0" algn="l">
              <a:spcBef>
                <a:spcPts val="600"/>
              </a:spcBef>
              <a:spcAft>
                <a:spcPts val="0"/>
              </a:spcAft>
              <a:buClr>
                <a:schemeClr val="dk1"/>
              </a:buClr>
              <a:buSzPts val="1600"/>
              <a:buChar char="•"/>
            </a:pPr>
            <a:r>
              <a:rPr lang="en-US"/>
              <a:t>Sentiment Analysis</a:t>
            </a:r>
            <a:endParaRPr/>
          </a:p>
          <a:p>
            <a:pPr indent="-285750" lvl="0" marL="285750" rtl="0" algn="l">
              <a:spcBef>
                <a:spcPts val="600"/>
              </a:spcBef>
              <a:spcAft>
                <a:spcPts val="0"/>
              </a:spcAft>
              <a:buClr>
                <a:schemeClr val="dk1"/>
              </a:buClr>
              <a:buSzPts val="1600"/>
              <a:buChar char="•"/>
            </a:pPr>
            <a:r>
              <a:rPr lang="en-US"/>
              <a:t>Shallow Syntax Parsing</a:t>
            </a:r>
            <a:endParaRPr/>
          </a:p>
          <a:p>
            <a:pPr indent="-285750" lvl="0" marL="285750" rtl="0" algn="l">
              <a:spcBef>
                <a:spcPts val="600"/>
              </a:spcBef>
              <a:spcAft>
                <a:spcPts val="0"/>
              </a:spcAft>
              <a:buClr>
                <a:schemeClr val="dk1"/>
              </a:buClr>
              <a:buSzPts val="1600"/>
              <a:buChar char="•"/>
            </a:pPr>
            <a:r>
              <a:rPr lang="en-US"/>
              <a:t>Semantic Role Labeling</a:t>
            </a:r>
            <a:endParaRPr/>
          </a:p>
          <a:p>
            <a:pPr indent="-285750" lvl="0" marL="285750" rtl="0" algn="l">
              <a:spcBef>
                <a:spcPts val="600"/>
              </a:spcBef>
              <a:spcAft>
                <a:spcPts val="0"/>
              </a:spcAft>
              <a:buClr>
                <a:schemeClr val="dk1"/>
              </a:buClr>
              <a:buSzPts val="1600"/>
              <a:buChar char="•"/>
            </a:pPr>
            <a:r>
              <a:rPr lang="en-US"/>
              <a:t>Negation scope</a:t>
            </a:r>
            <a:endParaRPr/>
          </a:p>
          <a:p>
            <a:pPr indent="-285750" lvl="0" marL="285750" rtl="0" algn="l">
              <a:spcBef>
                <a:spcPts val="600"/>
              </a:spcBef>
              <a:spcAft>
                <a:spcPts val="0"/>
              </a:spcAft>
              <a:buClr>
                <a:schemeClr val="dk1"/>
              </a:buClr>
              <a:buSzPts val="1600"/>
              <a:buChar char="•"/>
            </a:pPr>
            <a:r>
              <a:rPr lang="en-US"/>
              <a:t>Part-of-Speech Tagging</a:t>
            </a:r>
            <a:endParaRPr/>
          </a:p>
          <a:p>
            <a:pPr indent="-285750" lvl="0" marL="285750" rtl="0" algn="l">
              <a:spcBef>
                <a:spcPts val="600"/>
              </a:spcBef>
              <a:spcAft>
                <a:spcPts val="0"/>
              </a:spcAft>
              <a:buClr>
                <a:schemeClr val="dk1"/>
              </a:buClr>
              <a:buSzPts val="1600"/>
              <a:buChar char="•"/>
            </a:pPr>
            <a:r>
              <a:rPr b="1" lang="en-US"/>
              <a:t>Text Classification</a:t>
            </a:r>
            <a:endParaRPr/>
          </a:p>
          <a:p>
            <a:pPr indent="-285750" lvl="0" marL="285750" rtl="0" algn="l">
              <a:spcBef>
                <a:spcPts val="600"/>
              </a:spcBef>
              <a:spcAft>
                <a:spcPts val="0"/>
              </a:spcAft>
              <a:buClr>
                <a:schemeClr val="dk1"/>
              </a:buClr>
              <a:buSzPts val="1600"/>
              <a:buChar char="•"/>
            </a:pPr>
            <a:r>
              <a:rPr lang="en-US"/>
              <a:t>Metaphor Detection</a:t>
            </a:r>
            <a:endParaRPr/>
          </a:p>
          <a:p>
            <a:pPr indent="-285750" lvl="0" marL="285750" rtl="0" algn="l">
              <a:spcBef>
                <a:spcPts val="600"/>
              </a:spcBef>
              <a:spcAft>
                <a:spcPts val="0"/>
              </a:spcAft>
              <a:buClr>
                <a:schemeClr val="dk1"/>
              </a:buClr>
              <a:buSzPts val="1600"/>
              <a:buChar char="•"/>
            </a:pPr>
            <a:r>
              <a:rPr lang="en-US"/>
              <a:t>Paraphrase Detection</a:t>
            </a:r>
            <a:endParaRPr/>
          </a:p>
          <a:p>
            <a:pPr indent="-285750" lvl="0" marL="285750" rtl="0" algn="l">
              <a:spcBef>
                <a:spcPts val="600"/>
              </a:spcBef>
              <a:spcAft>
                <a:spcPts val="0"/>
              </a:spcAft>
              <a:buClr>
                <a:schemeClr val="dk1"/>
              </a:buClr>
              <a:buSzPts val="1600"/>
              <a:buChar char="•"/>
            </a:pPr>
            <a:r>
              <a:rPr lang="en-US"/>
              <a:t>Textual Entailment Detection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71" name="Google Shape;371;p6"/>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I sampled comments randomly from November 2019 by Subreddit from a </a:t>
            </a:r>
            <a:r>
              <a:rPr lang="en-US" u="sng">
                <a:solidFill>
                  <a:schemeClr val="hlink"/>
                </a:solidFill>
                <a:hlinkClick r:id="rId3"/>
              </a:rPr>
              <a:t>open sourced data repository</a:t>
            </a:r>
            <a:r>
              <a:rPr lang="en-US"/>
              <a:t>. </a:t>
            </a:r>
            <a:endParaRPr/>
          </a:p>
          <a:p>
            <a:pPr indent="-285750" lvl="0" marL="285750" rtl="0" algn="l">
              <a:spcBef>
                <a:spcPts val="1200"/>
              </a:spcBef>
              <a:spcAft>
                <a:spcPts val="0"/>
              </a:spcAft>
              <a:buClr>
                <a:schemeClr val="dk1"/>
              </a:buClr>
              <a:buSzPts val="1600"/>
              <a:buFont typeface="Arial"/>
              <a:buChar char="•"/>
            </a:pPr>
            <a:r>
              <a:rPr lang="en-US"/>
              <a:t>I tried selecting 50,000 comments from 11 Subreddits that were greater than 6 tokens and less than 500 tokens.</a:t>
            </a:r>
            <a:endParaRPr/>
          </a:p>
          <a:p>
            <a:pPr indent="-285750" lvl="0" marL="285750" rtl="0" algn="l">
              <a:spcBef>
                <a:spcPts val="1200"/>
              </a:spcBef>
              <a:spcAft>
                <a:spcPts val="0"/>
              </a:spcAft>
              <a:buClr>
                <a:schemeClr val="dk1"/>
              </a:buClr>
              <a:buSzPts val="1600"/>
              <a:buFont typeface="Arial"/>
              <a:buChar char="•"/>
            </a:pPr>
            <a:r>
              <a:rPr lang="en-US"/>
              <a:t>In the end, I then randomly selected 5,000 comments from each class to be a train and test set. And used the remaining comments for fine tuning BERT and S-BERT.</a:t>
            </a:r>
            <a:endParaRPr/>
          </a:p>
          <a:p>
            <a:pPr indent="-285750" lvl="0" marL="285750" rtl="0" algn="l">
              <a:spcBef>
                <a:spcPts val="1200"/>
              </a:spcBef>
              <a:spcAft>
                <a:spcPts val="0"/>
              </a:spcAft>
              <a:buClr>
                <a:schemeClr val="dk1"/>
              </a:buClr>
              <a:buSzPts val="1600"/>
              <a:buFont typeface="Arial"/>
              <a:buChar char="•"/>
            </a:pPr>
            <a:r>
              <a:rPr lang="en-US"/>
              <a:t>I used a 80-20 train test split. </a:t>
            </a:r>
            <a:endParaRPr/>
          </a:p>
          <a:p>
            <a:pPr indent="-285750" lvl="1" marL="742950" rtl="0" algn="l">
              <a:spcBef>
                <a:spcPts val="1200"/>
              </a:spcBef>
              <a:spcAft>
                <a:spcPts val="0"/>
              </a:spcAft>
              <a:buClr>
                <a:schemeClr val="dk1"/>
              </a:buClr>
              <a:buSzPts val="1400"/>
              <a:buChar char="•"/>
            </a:pPr>
            <a:r>
              <a:rPr lang="en-US"/>
              <a:t>Train size: 44,000 </a:t>
            </a:r>
            <a:endParaRPr/>
          </a:p>
          <a:p>
            <a:pPr indent="-285750" lvl="1" marL="742950" rtl="0" algn="l">
              <a:spcBef>
                <a:spcPts val="1200"/>
              </a:spcBef>
              <a:spcAft>
                <a:spcPts val="0"/>
              </a:spcAft>
              <a:buClr>
                <a:schemeClr val="dk1"/>
              </a:buClr>
              <a:buSzPts val="1400"/>
              <a:buChar char="•"/>
            </a:pPr>
            <a:r>
              <a:rPr lang="en-US"/>
              <a:t>Test set: 11,000 documents</a:t>
            </a:r>
            <a:endParaRPr/>
          </a:p>
          <a:p>
            <a:pPr indent="-285750" lvl="0" marL="285750" rtl="0" algn="l">
              <a:spcBef>
                <a:spcPts val="1200"/>
              </a:spcBef>
              <a:spcAft>
                <a:spcPts val="0"/>
              </a:spcAft>
              <a:buClr>
                <a:schemeClr val="dk1"/>
              </a:buClr>
              <a:buSzPts val="1600"/>
              <a:buFont typeface="Arial"/>
              <a:buChar char="•"/>
            </a:pPr>
            <a:r>
              <a:rPr lang="en-US"/>
              <a:t>I selected subreddits that are large, popular, and active that express different possible topics for conversation, while still being broad topics. </a:t>
            </a:r>
            <a:endParaRPr/>
          </a:p>
          <a:p>
            <a:pPr indent="-184150" lvl="0" marL="285750" rtl="0" algn="l">
              <a:spcBef>
                <a:spcPts val="1200"/>
              </a:spcBef>
              <a:spcAft>
                <a:spcPts val="0"/>
              </a:spcAft>
              <a:buClr>
                <a:schemeClr val="dk1"/>
              </a:buClr>
              <a:buSzPts val="1600"/>
              <a:buFont typeface="Arial"/>
              <a:buNone/>
            </a:pPr>
            <a:r>
              <a:t/>
            </a:r>
            <a:endParaRPr/>
          </a:p>
        </p:txBody>
      </p:sp>
      <p:sp>
        <p:nvSpPr>
          <p:cNvPr id="372" name="Google Shape;372;p6"/>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Data Overview</a:t>
            </a:r>
            <a:endParaRPr/>
          </a:p>
        </p:txBody>
      </p:sp>
      <p:sp>
        <p:nvSpPr>
          <p:cNvPr id="373" name="Google Shape;373;p6"/>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Reddit Subreddit Comments</a:t>
            </a:r>
            <a:endParaRPr/>
          </a:p>
        </p:txBody>
      </p:sp>
      <p:sp>
        <p:nvSpPr>
          <p:cNvPr id="374" name="Google Shape;374;p6"/>
          <p:cNvSpPr txBox="1"/>
          <p:nvPr>
            <p:ph idx="3" type="body"/>
          </p:nvPr>
        </p:nvSpPr>
        <p:spPr>
          <a:xfrm>
            <a:off x="6168248" y="1709351"/>
            <a:ext cx="5654546" cy="43845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lang="en-US"/>
              <a:t>Subreddits selected:</a:t>
            </a:r>
            <a:endParaRPr/>
          </a:p>
          <a:p>
            <a:pPr indent="0" lvl="0" marL="0" rtl="0" algn="l">
              <a:spcBef>
                <a:spcPts val="1200"/>
              </a:spcBef>
              <a:spcAft>
                <a:spcPts val="0"/>
              </a:spcAft>
              <a:buClr>
                <a:schemeClr val="dk1"/>
              </a:buClr>
              <a:buSzPts val="1600"/>
              <a:buNone/>
            </a:pPr>
            <a:r>
              <a:rPr lang="en-US"/>
              <a:t>r/WritingPrompts, r/history, r/Jokes, r/Fitness, r/legaladvice, r/Music, r/space, r/food, r/gaming, r/wallstreetbets, r/politics</a:t>
            </a:r>
            <a:endParaRPr/>
          </a:p>
          <a:p>
            <a:pPr indent="0" lvl="0" marL="0" rtl="0" algn="l">
              <a:spcBef>
                <a:spcPts val="1200"/>
              </a:spcBef>
              <a:spcAft>
                <a:spcPts val="0"/>
              </a:spcAft>
              <a:buClr>
                <a:schemeClr val="dk1"/>
              </a:buClr>
              <a:buSzPts val="1600"/>
              <a:buNone/>
            </a:pPr>
            <a:r>
              <a:rPr lang="en-US"/>
              <a:t>I did not want to have overlapping subreddits like r/bento, r/greasy_food , r/fried_food, r/today_I_ate, r/breakfast, r/dinner, and so on.</a:t>
            </a:r>
            <a:endParaRPr/>
          </a:p>
          <a:p>
            <a:pPr indent="-184150" lvl="0" marL="285750" rtl="0" algn="l">
              <a:spcBef>
                <a:spcPts val="1200"/>
              </a:spcBef>
              <a:spcAft>
                <a:spcPts val="0"/>
              </a:spcAft>
              <a:buClr>
                <a:schemeClr val="dk1"/>
              </a:buClr>
              <a:buSzPts val="1600"/>
              <a:buFont typeface="Arial"/>
              <a:buNone/>
            </a:pPr>
            <a:r>
              <a:t/>
            </a:r>
            <a:endParaRPr/>
          </a:p>
        </p:txBody>
      </p:sp>
      <p:pic>
        <p:nvPicPr>
          <p:cNvPr descr="Reddit blows up Wall Street with Gamestop stock » Stuff" id="375" name="Google Shape;375;p6"/>
          <p:cNvPicPr preferRelativeResize="0"/>
          <p:nvPr/>
        </p:nvPicPr>
        <p:blipFill rotWithShape="1">
          <a:blip r:embed="rId4">
            <a:alphaModFix/>
          </a:blip>
          <a:srcRect b="0" l="0" r="0" t="0"/>
          <a:stretch/>
        </p:blipFill>
        <p:spPr>
          <a:xfrm>
            <a:off x="6842061" y="3603997"/>
            <a:ext cx="3606800" cy="224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81" name="Google Shape;381;p7"/>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I will be using 4 document encoding methods.</a:t>
            </a:r>
            <a:endParaRPr/>
          </a:p>
          <a:p>
            <a:pPr indent="-285750" lvl="0" marL="285750" rtl="0" algn="l">
              <a:spcBef>
                <a:spcPts val="1200"/>
              </a:spcBef>
              <a:spcAft>
                <a:spcPts val="0"/>
              </a:spcAft>
              <a:buClr>
                <a:schemeClr val="dk1"/>
              </a:buClr>
              <a:buSzPts val="1600"/>
              <a:buFont typeface="Arial"/>
              <a:buChar char="•"/>
            </a:pPr>
            <a:r>
              <a:rPr lang="en-US"/>
              <a:t>Baseline:</a:t>
            </a:r>
            <a:endParaRPr/>
          </a:p>
          <a:p>
            <a:pPr indent="-285750" lvl="1" marL="742950" rtl="0" algn="l">
              <a:spcBef>
                <a:spcPts val="1200"/>
              </a:spcBef>
              <a:spcAft>
                <a:spcPts val="0"/>
              </a:spcAft>
              <a:buClr>
                <a:schemeClr val="dk1"/>
              </a:buClr>
              <a:buSzPts val="1400"/>
              <a:buChar char="•"/>
            </a:pPr>
            <a:r>
              <a:rPr lang="en-US"/>
              <a:t>BERT</a:t>
            </a:r>
            <a:endParaRPr/>
          </a:p>
          <a:p>
            <a:pPr indent="-285750" lvl="1" marL="742950" rtl="0" algn="l">
              <a:spcBef>
                <a:spcPts val="1200"/>
              </a:spcBef>
              <a:spcAft>
                <a:spcPts val="0"/>
              </a:spcAft>
              <a:buClr>
                <a:schemeClr val="dk1"/>
              </a:buClr>
              <a:buSzPts val="1400"/>
              <a:buChar char="•"/>
            </a:pPr>
            <a:r>
              <a:rPr lang="en-US"/>
              <a:t>Sentence-BERT</a:t>
            </a:r>
            <a:endParaRPr/>
          </a:p>
          <a:p>
            <a:pPr indent="-285750" lvl="0" marL="285750" rtl="0" algn="l">
              <a:spcBef>
                <a:spcPts val="1200"/>
              </a:spcBef>
              <a:spcAft>
                <a:spcPts val="0"/>
              </a:spcAft>
              <a:buClr>
                <a:schemeClr val="dk1"/>
              </a:buClr>
              <a:buSzPts val="1600"/>
              <a:buFont typeface="Arial"/>
              <a:buChar char="•"/>
            </a:pPr>
            <a:r>
              <a:rPr lang="en-US"/>
              <a:t>Experimental Models:</a:t>
            </a:r>
            <a:endParaRPr/>
          </a:p>
          <a:p>
            <a:pPr indent="-285750" lvl="1" marL="742950" rtl="0" algn="l">
              <a:spcBef>
                <a:spcPts val="1200"/>
              </a:spcBef>
              <a:spcAft>
                <a:spcPts val="0"/>
              </a:spcAft>
              <a:buClr>
                <a:schemeClr val="dk1"/>
              </a:buClr>
              <a:buSzPts val="1400"/>
              <a:buChar char="•"/>
            </a:pPr>
            <a:r>
              <a:rPr lang="en-US"/>
              <a:t>Reddit-BERT</a:t>
            </a:r>
            <a:endParaRPr/>
          </a:p>
          <a:p>
            <a:pPr indent="-228600" lvl="2" marL="1143000" rtl="0" algn="l">
              <a:spcBef>
                <a:spcPts val="1200"/>
              </a:spcBef>
              <a:spcAft>
                <a:spcPts val="0"/>
              </a:spcAft>
              <a:buClr>
                <a:schemeClr val="dk1"/>
              </a:buClr>
              <a:buSzPts val="1200"/>
              <a:buChar char="•"/>
            </a:pPr>
            <a:r>
              <a:rPr lang="en-US"/>
              <a:t>Add Subreddit specific terms to the BERT vocabulary and tokenizer.</a:t>
            </a:r>
            <a:endParaRPr/>
          </a:p>
          <a:p>
            <a:pPr indent="-228600" lvl="2" marL="1143000" rtl="0" algn="l">
              <a:spcBef>
                <a:spcPts val="1200"/>
              </a:spcBef>
              <a:spcAft>
                <a:spcPts val="0"/>
              </a:spcAft>
              <a:buClr>
                <a:schemeClr val="dk1"/>
              </a:buClr>
              <a:buSzPts val="1200"/>
              <a:buChar char="•"/>
            </a:pPr>
            <a:r>
              <a:rPr lang="en-US"/>
              <a:t>Fine-tune weights on a sequence classification task.</a:t>
            </a:r>
            <a:endParaRPr/>
          </a:p>
          <a:p>
            <a:pPr indent="-285750" lvl="1" marL="742950" rtl="0" algn="l">
              <a:spcBef>
                <a:spcPts val="1200"/>
              </a:spcBef>
              <a:spcAft>
                <a:spcPts val="0"/>
              </a:spcAft>
              <a:buClr>
                <a:schemeClr val="dk1"/>
              </a:buClr>
              <a:buSzPts val="1400"/>
              <a:buChar char="•"/>
            </a:pPr>
            <a:r>
              <a:rPr lang="en-US"/>
              <a:t>Reddit-S-BERT</a:t>
            </a:r>
            <a:endParaRPr/>
          </a:p>
          <a:p>
            <a:pPr indent="-228600" lvl="2" marL="1143000" rtl="0" algn="l">
              <a:spcBef>
                <a:spcPts val="1200"/>
              </a:spcBef>
              <a:spcAft>
                <a:spcPts val="0"/>
              </a:spcAft>
              <a:buClr>
                <a:schemeClr val="dk1"/>
              </a:buClr>
              <a:buSzPts val="1200"/>
              <a:buChar char="•"/>
            </a:pPr>
            <a:r>
              <a:rPr lang="en-US"/>
              <a:t>Use a fine-tuned Reddit-BERT model as input to S-BERT.</a:t>
            </a:r>
            <a:endParaRPr/>
          </a:p>
          <a:p>
            <a:pPr indent="-228600" lvl="2" marL="1143000" rtl="0" algn="l">
              <a:spcBef>
                <a:spcPts val="1200"/>
              </a:spcBef>
              <a:spcAft>
                <a:spcPts val="0"/>
              </a:spcAft>
              <a:buClr>
                <a:schemeClr val="dk1"/>
              </a:buClr>
              <a:buSzPts val="1200"/>
              <a:buChar char="•"/>
            </a:pPr>
            <a:r>
              <a:rPr lang="en-US"/>
              <a:t>Continue training on manually labeled data set for S-BERT.</a:t>
            </a:r>
            <a:endParaRPr/>
          </a:p>
        </p:txBody>
      </p:sp>
      <p:sp>
        <p:nvSpPr>
          <p:cNvPr id="382" name="Google Shape;382;p7"/>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Document Encoding Methods</a:t>
            </a:r>
            <a:endParaRPr/>
          </a:p>
        </p:txBody>
      </p:sp>
      <p:sp>
        <p:nvSpPr>
          <p:cNvPr id="383" name="Google Shape;383;p7"/>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Using Contextualized Embeddings</a:t>
            </a:r>
            <a:endParaRPr/>
          </a:p>
        </p:txBody>
      </p:sp>
      <p:pic>
        <p:nvPicPr>
          <p:cNvPr descr="BERT: how Google changed NLP - Codemotion Magazine" id="384" name="Google Shape;384;p7"/>
          <p:cNvPicPr preferRelativeResize="0"/>
          <p:nvPr/>
        </p:nvPicPr>
        <p:blipFill rotWithShape="1">
          <a:blip r:embed="rId3">
            <a:alphaModFix/>
          </a:blip>
          <a:srcRect b="0" l="0" r="0" t="0"/>
          <a:stretch/>
        </p:blipFill>
        <p:spPr>
          <a:xfrm>
            <a:off x="6281135" y="1833419"/>
            <a:ext cx="5304507" cy="29203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8"/>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90" name="Google Shape;390;p8"/>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Each document is a whole comment. All punctuation is stripped from the comment.</a:t>
            </a:r>
            <a:endParaRPr/>
          </a:p>
          <a:p>
            <a:pPr indent="-285750" lvl="0" marL="285750" rtl="0" algn="l">
              <a:spcBef>
                <a:spcPts val="1200"/>
              </a:spcBef>
              <a:spcAft>
                <a:spcPts val="0"/>
              </a:spcAft>
              <a:buClr>
                <a:schemeClr val="dk1"/>
              </a:buClr>
              <a:buSzPts val="1600"/>
              <a:buFont typeface="Arial"/>
              <a:buChar char="•"/>
            </a:pPr>
            <a:r>
              <a:rPr lang="en-US"/>
              <a:t>Using ‘bert-base-uncased’ tokenizer and model. The tokenizer is zero padded at 500 tokens. The BERT tokenizer as previously discussed by other projects does its best to breakdown vocabulary it does not know.</a:t>
            </a:r>
            <a:endParaRPr/>
          </a:p>
          <a:p>
            <a:pPr indent="-285750" lvl="0" marL="285750" rtl="0" algn="l">
              <a:spcBef>
                <a:spcPts val="1200"/>
              </a:spcBef>
              <a:spcAft>
                <a:spcPts val="0"/>
              </a:spcAft>
              <a:buClr>
                <a:schemeClr val="dk1"/>
              </a:buClr>
              <a:buSzPts val="1600"/>
              <a:buFont typeface="Arial"/>
              <a:buChar char="•"/>
            </a:pPr>
            <a:r>
              <a:rPr lang="en-US"/>
              <a:t>This model is to be used a baseline to represent how well pre-trained contextualized embeddings can represent Reddit data with a model straight out of the box.</a:t>
            </a:r>
            <a:endParaRPr/>
          </a:p>
        </p:txBody>
      </p:sp>
      <p:sp>
        <p:nvSpPr>
          <p:cNvPr id="391" name="Google Shape;391;p8"/>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BERT</a:t>
            </a:r>
            <a:endParaRPr/>
          </a:p>
        </p:txBody>
      </p:sp>
      <p:sp>
        <p:nvSpPr>
          <p:cNvPr id="392" name="Google Shape;392;p8"/>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Encoding Documents with Naïve-BERT</a:t>
            </a:r>
            <a:endParaRPr/>
          </a:p>
        </p:txBody>
      </p:sp>
      <p:sp>
        <p:nvSpPr>
          <p:cNvPr id="393" name="Google Shape;393;p8"/>
          <p:cNvSpPr txBox="1"/>
          <p:nvPr>
            <p:ph idx="3" type="body"/>
          </p:nvPr>
        </p:nvSpPr>
        <p:spPr>
          <a:xfrm>
            <a:off x="6168248"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’bert-base-uncased’ consists of 12 hidden layers each with 768 features.</a:t>
            </a:r>
            <a:endParaRPr/>
          </a:p>
          <a:p>
            <a:pPr indent="-285750" lvl="0" marL="285750" rtl="0" algn="l">
              <a:spcBef>
                <a:spcPts val="1200"/>
              </a:spcBef>
              <a:spcAft>
                <a:spcPts val="0"/>
              </a:spcAft>
              <a:buClr>
                <a:schemeClr val="dk1"/>
              </a:buClr>
              <a:buSzPts val="1600"/>
              <a:buFont typeface="Arial"/>
              <a:buChar char="•"/>
            </a:pPr>
            <a:r>
              <a:rPr lang="en-US"/>
              <a:t>For a document embedding, since we are passing the entire document encoded with BERT-ids we can sue the last hidden layer as a document embedding.</a:t>
            </a:r>
            <a:endParaRPr/>
          </a:p>
          <a:p>
            <a:pPr indent="-285750" lvl="0" marL="285750" rtl="0" algn="l">
              <a:spcBef>
                <a:spcPts val="1200"/>
              </a:spcBef>
              <a:spcAft>
                <a:spcPts val="0"/>
              </a:spcAft>
              <a:buClr>
                <a:schemeClr val="dk1"/>
              </a:buClr>
              <a:buSzPts val="1600"/>
              <a:buFont typeface="Arial"/>
              <a:buChar char="•"/>
            </a:pPr>
            <a:r>
              <a:rPr lang="en-US"/>
              <a:t>However we can use different variations of hidden layers to represent the document embedding.</a:t>
            </a:r>
            <a:endParaRPr/>
          </a:p>
          <a:p>
            <a:pPr indent="-285750" lvl="1" marL="742950" rtl="0" algn="l">
              <a:spcBef>
                <a:spcPts val="1200"/>
              </a:spcBef>
              <a:spcAft>
                <a:spcPts val="0"/>
              </a:spcAft>
              <a:buClr>
                <a:schemeClr val="dk1"/>
              </a:buClr>
              <a:buSzPts val="1400"/>
              <a:buChar char="•"/>
            </a:pPr>
            <a:r>
              <a:rPr lang="en-US"/>
              <a:t>Last hidden layer, first hidden layer, sums of different hidden layers.</a:t>
            </a:r>
            <a:endParaRPr/>
          </a:p>
          <a:p>
            <a:pPr indent="-285750" lvl="1" marL="742950" rtl="0" algn="l">
              <a:spcBef>
                <a:spcPts val="1200"/>
              </a:spcBef>
              <a:spcAft>
                <a:spcPts val="0"/>
              </a:spcAft>
              <a:buClr>
                <a:schemeClr val="dk1"/>
              </a:buClr>
              <a:buSzPts val="1400"/>
              <a:buChar char="•"/>
            </a:pPr>
            <a:r>
              <a:rPr lang="en-US"/>
              <a:t>In the end, concatenating the last 4 hidden layers to create an embedding with 3072 features was the best representation for comment documents.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SBERT Siamese Network Architecture" id="398" name="Google Shape;398;p9"/>
          <p:cNvPicPr preferRelativeResize="0"/>
          <p:nvPr/>
        </p:nvPicPr>
        <p:blipFill rotWithShape="1">
          <a:blip r:embed="rId3">
            <a:alphaModFix/>
          </a:blip>
          <a:srcRect b="0" l="0" r="0" t="0"/>
          <a:stretch/>
        </p:blipFill>
        <p:spPr>
          <a:xfrm>
            <a:off x="9017541" y="3499668"/>
            <a:ext cx="2868680" cy="2889414"/>
          </a:xfrm>
          <a:prstGeom prst="rect">
            <a:avLst/>
          </a:prstGeom>
          <a:noFill/>
          <a:ln>
            <a:noFill/>
          </a:ln>
        </p:spPr>
      </p:pic>
      <p:sp>
        <p:nvSpPr>
          <p:cNvPr id="399" name="Google Shape;399;p9"/>
          <p:cNvSpPr txBox="1"/>
          <p:nvPr>
            <p:ph idx="12" type="sldNum"/>
          </p:nvPr>
        </p:nvSpPr>
        <p:spPr>
          <a:xfrm>
            <a:off x="11353683" y="6449009"/>
            <a:ext cx="635332"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00" name="Google Shape;400;p9"/>
          <p:cNvSpPr txBox="1"/>
          <p:nvPr>
            <p:ph idx="1" type="body"/>
          </p:nvPr>
        </p:nvSpPr>
        <p:spPr>
          <a:xfrm>
            <a:off x="302605"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“Sentence-BERT (SBERT), a modification of the pretrained BERT network that use siamese and triplet network structures to derive semantically meaningful sentence embeddings that can be compared using cosine-similarity. This reduces the effort for finding the most similar pair from 65 hours with BERT / RoBERTa to about 5 seconds with SBERT, while maintaining the accuracy from BERT.”</a:t>
            </a:r>
            <a:endParaRPr/>
          </a:p>
          <a:p>
            <a:pPr indent="-285750" lvl="0" marL="285750" rtl="0" algn="l">
              <a:spcBef>
                <a:spcPts val="1200"/>
              </a:spcBef>
              <a:spcAft>
                <a:spcPts val="0"/>
              </a:spcAft>
              <a:buClr>
                <a:schemeClr val="dk1"/>
              </a:buClr>
              <a:buSzPts val="1600"/>
              <a:buFont typeface="Arial"/>
              <a:buChar char="•"/>
            </a:pPr>
            <a:r>
              <a:rPr lang="en-US"/>
              <a:t>S-BERT is evaluated on STS tasks and transfer learning tasks.</a:t>
            </a:r>
            <a:endParaRPr/>
          </a:p>
          <a:p>
            <a:pPr indent="-285750" lvl="0" marL="285750" rtl="0" algn="l">
              <a:spcBef>
                <a:spcPts val="1200"/>
              </a:spcBef>
              <a:spcAft>
                <a:spcPts val="0"/>
              </a:spcAft>
              <a:buClr>
                <a:schemeClr val="dk1"/>
              </a:buClr>
              <a:buSzPts val="1600"/>
              <a:buFont typeface="Arial"/>
              <a:buChar char="•"/>
            </a:pPr>
            <a:r>
              <a:rPr lang="en-US"/>
              <a:t>I am using ‘roberta-large-nli-stsb-mean-tokens’ which produces embeddings with 1024 dimensions. I picked this model because it has the best performance of co-sine similarity for similar sentences.</a:t>
            </a:r>
            <a:endParaRPr/>
          </a:p>
          <a:p>
            <a:pPr indent="-285750" lvl="0" marL="285750" rtl="0" algn="l">
              <a:spcBef>
                <a:spcPts val="1200"/>
              </a:spcBef>
              <a:spcAft>
                <a:spcPts val="0"/>
              </a:spcAft>
              <a:buClr>
                <a:schemeClr val="dk1"/>
              </a:buClr>
              <a:buSzPts val="1600"/>
              <a:buFont typeface="Arial"/>
              <a:buChar char="•"/>
            </a:pPr>
            <a:r>
              <a:rPr lang="en-US"/>
              <a:t>This model is trained with CosineSimilarityLoss.</a:t>
            </a:r>
            <a:endParaRPr/>
          </a:p>
          <a:p>
            <a:pPr indent="-184150" lvl="0" marL="285750" rtl="0" algn="l">
              <a:spcBef>
                <a:spcPts val="1200"/>
              </a:spcBef>
              <a:spcAft>
                <a:spcPts val="0"/>
              </a:spcAft>
              <a:buClr>
                <a:schemeClr val="dk1"/>
              </a:buClr>
              <a:buSzPts val="1600"/>
              <a:buFont typeface="Arial"/>
              <a:buNone/>
            </a:pPr>
            <a:r>
              <a:t/>
            </a:r>
            <a:endParaRPr/>
          </a:p>
        </p:txBody>
      </p:sp>
      <p:sp>
        <p:nvSpPr>
          <p:cNvPr id="401" name="Google Shape;401;p9"/>
          <p:cNvSpPr txBox="1"/>
          <p:nvPr>
            <p:ph type="title"/>
          </p:nvPr>
        </p:nvSpPr>
        <p:spPr>
          <a:xfrm>
            <a:off x="302605" y="418354"/>
            <a:ext cx="9735251" cy="5358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000"/>
              <a:buFont typeface="Arial"/>
              <a:buNone/>
            </a:pPr>
            <a:r>
              <a:rPr lang="en-US"/>
              <a:t>Sentence-BERT</a:t>
            </a:r>
            <a:endParaRPr/>
          </a:p>
        </p:txBody>
      </p:sp>
      <p:sp>
        <p:nvSpPr>
          <p:cNvPr id="402" name="Google Shape;402;p9"/>
          <p:cNvSpPr txBox="1"/>
          <p:nvPr>
            <p:ph idx="2" type="body"/>
          </p:nvPr>
        </p:nvSpPr>
        <p:spPr>
          <a:xfrm>
            <a:off x="302605" y="1006103"/>
            <a:ext cx="9726309" cy="4080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None/>
            </a:pPr>
            <a:r>
              <a:rPr lang="en-US"/>
              <a:t>Encoding Documents with S-BERT</a:t>
            </a:r>
            <a:endParaRPr/>
          </a:p>
        </p:txBody>
      </p:sp>
      <p:sp>
        <p:nvSpPr>
          <p:cNvPr id="403" name="Google Shape;403;p9"/>
          <p:cNvSpPr txBox="1"/>
          <p:nvPr>
            <p:ph idx="3" type="body"/>
          </p:nvPr>
        </p:nvSpPr>
        <p:spPr>
          <a:xfrm>
            <a:off x="6168248" y="1709351"/>
            <a:ext cx="5654546" cy="4384542"/>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600"/>
              <a:buFont typeface="Arial"/>
              <a:buChar char="•"/>
            </a:pPr>
            <a:r>
              <a:rPr lang="en-US"/>
              <a:t>For each comment, I clean the comment normally except for removing punctuation. </a:t>
            </a:r>
            <a:endParaRPr/>
          </a:p>
          <a:p>
            <a:pPr indent="-285750" lvl="0" marL="285750" rtl="0" algn="l">
              <a:spcBef>
                <a:spcPts val="1200"/>
              </a:spcBef>
              <a:spcAft>
                <a:spcPts val="0"/>
              </a:spcAft>
              <a:buClr>
                <a:schemeClr val="dk1"/>
              </a:buClr>
              <a:buSzPts val="1600"/>
              <a:buFont typeface="Arial"/>
              <a:buChar char="•"/>
            </a:pPr>
            <a:r>
              <a:rPr lang="en-US"/>
              <a:t>For each document/comment, I separate them by sentences using NLTK’s punkt’s sentence tokenizer. I encode each sentence for a document individually.</a:t>
            </a:r>
            <a:endParaRPr/>
          </a:p>
          <a:p>
            <a:pPr indent="-285750" lvl="0" marL="285750" rtl="0" algn="l">
              <a:spcBef>
                <a:spcPts val="1200"/>
              </a:spcBef>
              <a:spcAft>
                <a:spcPts val="0"/>
              </a:spcAft>
              <a:buClr>
                <a:schemeClr val="dk1"/>
              </a:buClr>
              <a:buSzPts val="1600"/>
              <a:buFont typeface="Arial"/>
              <a:buChar char="•"/>
            </a:pPr>
            <a:r>
              <a:rPr lang="en-US"/>
              <a:t>To create a document embedding I average all sentence embeddings for each document.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Quotes or Statement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with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harts, Data and Tabl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nk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losing Slid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ection Brea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over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Photo Background">
  <a:themeElements>
    <a:clrScheme name="Custom 5">
      <a:dk1>
        <a:srgbClr val="000000"/>
      </a:dk1>
      <a:lt1>
        <a:srgbClr val="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2013-11-01T14:42:31Z</dcterms:created>
  <dc:creator>Laura Bubeck</dc:creator>
</cp:coreProperties>
</file>